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30" r:id="rId1"/>
  </p:sldMasterIdLst>
  <p:notesMasterIdLst>
    <p:notesMasterId r:id="rId26"/>
  </p:notesMasterIdLst>
  <p:sldIdLst>
    <p:sldId id="256" r:id="rId2"/>
    <p:sldId id="257" r:id="rId3"/>
    <p:sldId id="311" r:id="rId4"/>
    <p:sldId id="312" r:id="rId5"/>
    <p:sldId id="258" r:id="rId6"/>
    <p:sldId id="259" r:id="rId7"/>
    <p:sldId id="260" r:id="rId8"/>
    <p:sldId id="261" r:id="rId9"/>
    <p:sldId id="262" r:id="rId10"/>
    <p:sldId id="266" r:id="rId11"/>
    <p:sldId id="268" r:id="rId12"/>
    <p:sldId id="313" r:id="rId13"/>
    <p:sldId id="314" r:id="rId14"/>
    <p:sldId id="272" r:id="rId15"/>
    <p:sldId id="273" r:id="rId16"/>
    <p:sldId id="274" r:id="rId17"/>
    <p:sldId id="315" r:id="rId18"/>
    <p:sldId id="279" r:id="rId19"/>
    <p:sldId id="280" r:id="rId20"/>
    <p:sldId id="285" r:id="rId21"/>
    <p:sldId id="316" r:id="rId22"/>
    <p:sldId id="283" r:id="rId23"/>
    <p:sldId id="290" r:id="rId24"/>
    <p:sldId id="292" r:id="rId25"/>
  </p:sldIdLst>
  <p:sldSz cx="9144000" cy="5143500" type="screen16x9"/>
  <p:notesSz cx="6858000" cy="9144000"/>
  <p:embeddedFontLst>
    <p:embeddedFont>
      <p:font typeface="Montserrat" panose="00000500000000000000" pitchFamily="2" charset="0"/>
      <p:regular r:id="rId27"/>
      <p:bold r:id="rId28"/>
      <p:italic r:id="rId29"/>
      <p:boldItalic r:id="rId30"/>
    </p:embeddedFont>
    <p:embeddedFont>
      <p:font typeface="Montserrat Black" panose="00000A00000000000000" pitchFamily="2" charset="0"/>
      <p:bold r:id="rId31"/>
      <p:boldItalic r:id="rId32"/>
    </p:embeddedFont>
    <p:embeddedFont>
      <p:font typeface="Quicksand" panose="02010600030101010101" charset="0"/>
      <p:regular r:id="rId33"/>
      <p:bold r:id="rId34"/>
    </p:embeddedFont>
    <p:embeddedFont>
      <p:font typeface="Roboto Condensed Light" panose="02000000000000000000" pitchFamily="2" charset="0"/>
      <p:regular r:id="rId35"/>
      <p: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àn 东西" initials="l东" lastIdx="1" clrIdx="0">
    <p:extLst>
      <p:ext uri="{19B8F6BF-5375-455C-9EA6-DF929625EA0E}">
        <p15:presenceInfo xmlns:p15="http://schemas.microsoft.com/office/powerpoint/2012/main" userId="c875c2530dfd2000"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0C8DA1E-D892-4BD7-9501-FDA5F38207AA}">
  <a:tblStyle styleId="{10C8DA1E-D892-4BD7-9501-FDA5F38207A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2" autoAdjust="0"/>
    <p:restoredTop sz="94631" autoAdjust="0"/>
  </p:normalViewPr>
  <p:slideViewPr>
    <p:cSldViewPr snapToGrid="0">
      <p:cViewPr>
        <p:scale>
          <a:sx n="125" d="100"/>
          <a:sy n="125" d="100"/>
        </p:scale>
        <p:origin x="738" y="444"/>
      </p:cViewPr>
      <p:guideLst/>
    </p:cSldViewPr>
  </p:slideViewPr>
  <p:outlineViewPr>
    <p:cViewPr>
      <p:scale>
        <a:sx n="33" d="100"/>
        <a:sy n="33" d="100"/>
      </p:scale>
      <p:origin x="0" y="-4524"/>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commentAuthors" Target="commentAuthors.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3"/>
        <p:cNvGrpSpPr/>
        <p:nvPr/>
      </p:nvGrpSpPr>
      <p:grpSpPr>
        <a:xfrm>
          <a:off x="0" y="0"/>
          <a:ext cx="0" cy="0"/>
          <a:chOff x="0" y="0"/>
          <a:chExt cx="0" cy="0"/>
        </a:xfrm>
      </p:grpSpPr>
      <p:sp>
        <p:nvSpPr>
          <p:cNvPr id="1264" name="Google Shape;1264;gf0673c716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5" name="Google Shape;1265;gf0673c716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0"/>
        <p:cNvGrpSpPr/>
        <p:nvPr/>
      </p:nvGrpSpPr>
      <p:grpSpPr>
        <a:xfrm>
          <a:off x="0" y="0"/>
          <a:ext cx="0" cy="0"/>
          <a:chOff x="0" y="0"/>
          <a:chExt cx="0" cy="0"/>
        </a:xfrm>
      </p:grpSpPr>
      <p:sp>
        <p:nvSpPr>
          <p:cNvPr id="1691" name="Google Shape;1691;gf097fbd9fd_0_1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2" name="Google Shape;1692;gf097fbd9fd_0_1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4"/>
        <p:cNvGrpSpPr/>
        <p:nvPr/>
      </p:nvGrpSpPr>
      <p:grpSpPr>
        <a:xfrm>
          <a:off x="0" y="0"/>
          <a:ext cx="0" cy="0"/>
          <a:chOff x="0" y="0"/>
          <a:chExt cx="0" cy="0"/>
        </a:xfrm>
      </p:grpSpPr>
      <p:sp>
        <p:nvSpPr>
          <p:cNvPr id="1755" name="Google Shape;1755;gf097fbd9fd_0_1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6" name="Google Shape;1756;gf097fbd9fd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f0a9b0f80f_1_1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f0a9b0f80f_1_1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874939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4"/>
        <p:cNvGrpSpPr/>
        <p:nvPr/>
      </p:nvGrpSpPr>
      <p:grpSpPr>
        <a:xfrm>
          <a:off x="0" y="0"/>
          <a:ext cx="0" cy="0"/>
          <a:chOff x="0" y="0"/>
          <a:chExt cx="0" cy="0"/>
        </a:xfrm>
      </p:grpSpPr>
      <p:sp>
        <p:nvSpPr>
          <p:cNvPr id="1755" name="Google Shape;1755;gf097fbd9fd_0_10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6" name="Google Shape;1756;gf097fbd9fd_0_10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287335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f21e462cf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3" name="Google Shape;1863;gf21e462cf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1"/>
        <p:cNvGrpSpPr/>
        <p:nvPr/>
      </p:nvGrpSpPr>
      <p:grpSpPr>
        <a:xfrm>
          <a:off x="0" y="0"/>
          <a:ext cx="0" cy="0"/>
          <a:chOff x="0" y="0"/>
          <a:chExt cx="0" cy="0"/>
        </a:xfrm>
      </p:grpSpPr>
      <p:sp>
        <p:nvSpPr>
          <p:cNvPr id="1882" name="Google Shape;1882;gf0a9b0f80f_0_3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3" name="Google Shape;1883;gf0a9b0f80f_0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7"/>
        <p:cNvGrpSpPr/>
        <p:nvPr/>
      </p:nvGrpSpPr>
      <p:grpSpPr>
        <a:xfrm>
          <a:off x="0" y="0"/>
          <a:ext cx="0" cy="0"/>
          <a:chOff x="0" y="0"/>
          <a:chExt cx="0" cy="0"/>
        </a:xfrm>
      </p:grpSpPr>
      <p:sp>
        <p:nvSpPr>
          <p:cNvPr id="1908" name="Google Shape;1908;gf0a9b0f80f_1_1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9" name="Google Shape;1909;gf0a9b0f80f_1_1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7"/>
        <p:cNvGrpSpPr/>
        <p:nvPr/>
      </p:nvGrpSpPr>
      <p:grpSpPr>
        <a:xfrm>
          <a:off x="0" y="0"/>
          <a:ext cx="0" cy="0"/>
          <a:chOff x="0" y="0"/>
          <a:chExt cx="0" cy="0"/>
        </a:xfrm>
      </p:grpSpPr>
      <p:sp>
        <p:nvSpPr>
          <p:cNvPr id="1908" name="Google Shape;1908;gf0a9b0f80f_1_15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09" name="Google Shape;1909;gf0a9b0f80f_1_15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88500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5"/>
        <p:cNvGrpSpPr/>
        <p:nvPr/>
      </p:nvGrpSpPr>
      <p:grpSpPr>
        <a:xfrm>
          <a:off x="0" y="0"/>
          <a:ext cx="0" cy="0"/>
          <a:chOff x="0" y="0"/>
          <a:chExt cx="0" cy="0"/>
        </a:xfrm>
      </p:grpSpPr>
      <p:sp>
        <p:nvSpPr>
          <p:cNvPr id="2066" name="Google Shape;2066;gf097fbd9fd_0_1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7" name="Google Shape;2067;gf097fbd9fd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7"/>
        <p:cNvGrpSpPr/>
        <p:nvPr/>
      </p:nvGrpSpPr>
      <p:grpSpPr>
        <a:xfrm>
          <a:off x="0" y="0"/>
          <a:ext cx="0" cy="0"/>
          <a:chOff x="0" y="0"/>
          <a:chExt cx="0" cy="0"/>
        </a:xfrm>
      </p:grpSpPr>
      <p:sp>
        <p:nvSpPr>
          <p:cNvPr id="2078" name="Google Shape;2078;gf097fbd9fd_0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9" name="Google Shape;2079;gf097fbd9fd_0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d279b9a442_0_1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d279b9a442_0_1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0"/>
        <p:cNvGrpSpPr/>
        <p:nvPr/>
      </p:nvGrpSpPr>
      <p:grpSpPr>
        <a:xfrm>
          <a:off x="0" y="0"/>
          <a:ext cx="0" cy="0"/>
          <a:chOff x="0" y="0"/>
          <a:chExt cx="0" cy="0"/>
        </a:xfrm>
      </p:grpSpPr>
      <p:sp>
        <p:nvSpPr>
          <p:cNvPr id="2171" name="Google Shape;2171;gf0a9b0f80f_1_15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2" name="Google Shape;2172;gf0a9b0f80f_1_15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1"/>
        <p:cNvGrpSpPr/>
        <p:nvPr/>
      </p:nvGrpSpPr>
      <p:grpSpPr>
        <a:xfrm>
          <a:off x="0" y="0"/>
          <a:ext cx="0" cy="0"/>
          <a:chOff x="0" y="0"/>
          <a:chExt cx="0" cy="0"/>
        </a:xfrm>
      </p:grpSpPr>
      <p:sp>
        <p:nvSpPr>
          <p:cNvPr id="1862" name="Google Shape;1862;gf21e462cfb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3" name="Google Shape;1863;gf21e462cfb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71901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1"/>
        <p:cNvGrpSpPr/>
        <p:nvPr/>
      </p:nvGrpSpPr>
      <p:grpSpPr>
        <a:xfrm>
          <a:off x="0" y="0"/>
          <a:ext cx="0" cy="0"/>
          <a:chOff x="0" y="0"/>
          <a:chExt cx="0" cy="0"/>
        </a:xfrm>
      </p:grpSpPr>
      <p:sp>
        <p:nvSpPr>
          <p:cNvPr id="2102" name="Google Shape;2102;gf21e462cfb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3" name="Google Shape;2103;gf21e462cfb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699633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57"/>
        <p:cNvGrpSpPr/>
        <p:nvPr/>
      </p:nvGrpSpPr>
      <p:grpSpPr>
        <a:xfrm>
          <a:off x="0" y="0"/>
          <a:ext cx="0" cy="0"/>
          <a:chOff x="0" y="0"/>
          <a:chExt cx="0" cy="0"/>
        </a:xfrm>
      </p:grpSpPr>
      <p:sp>
        <p:nvSpPr>
          <p:cNvPr id="2458" name="Google Shape;2458;gf097fbd9fd_0_1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9" name="Google Shape;2459;gf097fbd9fd_0_1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86"/>
        <p:cNvGrpSpPr/>
        <p:nvPr/>
      </p:nvGrpSpPr>
      <p:grpSpPr>
        <a:xfrm>
          <a:off x="0" y="0"/>
          <a:ext cx="0" cy="0"/>
          <a:chOff x="0" y="0"/>
          <a:chExt cx="0" cy="0"/>
        </a:xfrm>
      </p:grpSpPr>
      <p:sp>
        <p:nvSpPr>
          <p:cNvPr id="2487" name="Google Shape;2487;gf0a9b0f80f_1_14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8" name="Google Shape;2488;gf0a9b0f80f_1_14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5"/>
        <p:cNvGrpSpPr/>
        <p:nvPr/>
      </p:nvGrpSpPr>
      <p:grpSpPr>
        <a:xfrm>
          <a:off x="0" y="0"/>
          <a:ext cx="0" cy="0"/>
          <a:chOff x="0" y="0"/>
          <a:chExt cx="0" cy="0"/>
        </a:xfrm>
      </p:grpSpPr>
      <p:sp>
        <p:nvSpPr>
          <p:cNvPr id="1346" name="Google Shape;1346;gd279b9a442_0_14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7" name="Google Shape;1347;gd279b9a442_0_14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52735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8"/>
        <p:cNvGrpSpPr/>
        <p:nvPr/>
      </p:nvGrpSpPr>
      <p:grpSpPr>
        <a:xfrm>
          <a:off x="0" y="0"/>
          <a:ext cx="0" cy="0"/>
          <a:chOff x="0" y="0"/>
          <a:chExt cx="0" cy="0"/>
        </a:xfrm>
      </p:grpSpPr>
      <p:sp>
        <p:nvSpPr>
          <p:cNvPr id="1729" name="Google Shape;1729;gf097fbd9fd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0" name="Google Shape;1730;gf097fbd9fd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2220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4"/>
        <p:cNvGrpSpPr/>
        <p:nvPr/>
      </p:nvGrpSpPr>
      <p:grpSpPr>
        <a:xfrm>
          <a:off x="0" y="0"/>
          <a:ext cx="0" cy="0"/>
          <a:chOff x="0" y="0"/>
          <a:chExt cx="0" cy="0"/>
        </a:xfrm>
      </p:grpSpPr>
      <p:sp>
        <p:nvSpPr>
          <p:cNvPr id="1355" name="Google Shape;1355;gcd47b15857_0_9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6" name="Google Shape;1356;gcd47b15857_0_9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3"/>
        <p:cNvGrpSpPr/>
        <p:nvPr/>
      </p:nvGrpSpPr>
      <p:grpSpPr>
        <a:xfrm>
          <a:off x="0" y="0"/>
          <a:ext cx="0" cy="0"/>
          <a:chOff x="0" y="0"/>
          <a:chExt cx="0" cy="0"/>
        </a:xfrm>
      </p:grpSpPr>
      <p:sp>
        <p:nvSpPr>
          <p:cNvPr id="1384" name="Google Shape;1384;gd279b9a442_0_16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5" name="Google Shape;1385;gd279b9a442_0_16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0"/>
        <p:cNvGrpSpPr/>
        <p:nvPr/>
      </p:nvGrpSpPr>
      <p:grpSpPr>
        <a:xfrm>
          <a:off x="0" y="0"/>
          <a:ext cx="0" cy="0"/>
          <a:chOff x="0" y="0"/>
          <a:chExt cx="0" cy="0"/>
        </a:xfrm>
      </p:grpSpPr>
      <p:sp>
        <p:nvSpPr>
          <p:cNvPr id="1401" name="Google Shape;1401;gf0a9b0f80f_1_14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2" name="Google Shape;1402;gf0a9b0f80f_1_1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0"/>
        <p:cNvGrpSpPr/>
        <p:nvPr/>
      </p:nvGrpSpPr>
      <p:grpSpPr>
        <a:xfrm>
          <a:off x="0" y="0"/>
          <a:ext cx="0" cy="0"/>
          <a:chOff x="0" y="0"/>
          <a:chExt cx="0" cy="0"/>
        </a:xfrm>
      </p:grpSpPr>
      <p:sp>
        <p:nvSpPr>
          <p:cNvPr id="1491" name="Google Shape;1491;gf097fbd9fd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2" name="Google Shape;1492;gf097fbd9fd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7"/>
        <p:cNvGrpSpPr/>
        <p:nvPr/>
      </p:nvGrpSpPr>
      <p:grpSpPr>
        <a:xfrm>
          <a:off x="0" y="0"/>
          <a:ext cx="0" cy="0"/>
          <a:chOff x="0" y="0"/>
          <a:chExt cx="0" cy="0"/>
        </a:xfrm>
      </p:grpSpPr>
      <p:sp>
        <p:nvSpPr>
          <p:cNvPr id="1498" name="Google Shape;1498;gd279b9a442_0_14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9" name="Google Shape;1499;gd279b9a442_0_14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8"/>
        <p:cNvGrpSpPr/>
        <p:nvPr/>
      </p:nvGrpSpPr>
      <p:grpSpPr>
        <a:xfrm>
          <a:off x="0" y="0"/>
          <a:ext cx="0" cy="0"/>
          <a:chOff x="0" y="0"/>
          <a:chExt cx="0" cy="0"/>
        </a:xfrm>
      </p:grpSpPr>
      <p:sp>
        <p:nvSpPr>
          <p:cNvPr id="9" name="Google Shape;9;p2"/>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2831375" y="-141300"/>
            <a:ext cx="6411366" cy="6132485"/>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550750" y="1138875"/>
            <a:ext cx="3718200" cy="2041200"/>
          </a:xfrm>
          <a:prstGeom prst="rect">
            <a:avLst/>
          </a:prstGeom>
        </p:spPr>
        <p:txBody>
          <a:bodyPr spcFirstLastPara="1" wrap="square" lIns="91425" tIns="91425" rIns="91425" bIns="91425" anchor="ctr" anchorCtr="0">
            <a:noAutofit/>
          </a:bodyPr>
          <a:lstStyle>
            <a:lvl1pPr lvl="0" algn="l">
              <a:spcBef>
                <a:spcPts val="0"/>
              </a:spcBef>
              <a:spcAft>
                <a:spcPts val="0"/>
              </a:spcAft>
              <a:buSzPts val="5200"/>
              <a:buNone/>
              <a:defRPr sz="50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550750" y="3391100"/>
            <a:ext cx="3718200" cy="637200"/>
          </a:xfrm>
          <a:prstGeom prst="rect">
            <a:avLst/>
          </a:prstGeom>
        </p:spPr>
        <p:txBody>
          <a:bodyPr spcFirstLastPara="1" wrap="square" lIns="91425" tIns="91425" rIns="91425" bIns="91425" anchor="ctr" anchorCtr="0">
            <a:noAutofit/>
          </a:bodyPr>
          <a:lstStyle>
            <a:lvl1pPr lvl="0">
              <a:lnSpc>
                <a:spcPct val="100000"/>
              </a:lnSpc>
              <a:spcBef>
                <a:spcPts val="0"/>
              </a:spcBef>
              <a:spcAft>
                <a:spcPts val="0"/>
              </a:spcAft>
              <a:buSzPts val="2800"/>
              <a:buNone/>
              <a:defRPr sz="20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p:nvPr/>
        </p:nvSpPr>
        <p:spPr>
          <a:xfrm>
            <a:off x="7166761" y="322438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5467773" y="185829"/>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250460" y="4528504"/>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20489" y="-68715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4362285" y="2854866"/>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 name="Google Shape;18;p2"/>
          <p:cNvGrpSpPr/>
          <p:nvPr/>
        </p:nvGrpSpPr>
        <p:grpSpPr>
          <a:xfrm>
            <a:off x="3414750" y="81650"/>
            <a:ext cx="947533" cy="947533"/>
            <a:chOff x="3912750" y="637550"/>
            <a:chExt cx="947533" cy="947533"/>
          </a:xfrm>
        </p:grpSpPr>
        <p:sp>
          <p:nvSpPr>
            <p:cNvPr id="19" name="Google Shape;19;p2"/>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2"/>
          <p:cNvSpPr/>
          <p:nvPr/>
        </p:nvSpPr>
        <p:spPr>
          <a:xfrm>
            <a:off x="2877525" y="4755200"/>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1">
  <p:cSld name="CUSTOM_14">
    <p:spTree>
      <p:nvGrpSpPr>
        <p:cNvPr id="1" name="Shape 285"/>
        <p:cNvGrpSpPr/>
        <p:nvPr/>
      </p:nvGrpSpPr>
      <p:grpSpPr>
        <a:xfrm>
          <a:off x="0" y="0"/>
          <a:ext cx="0" cy="0"/>
          <a:chOff x="0" y="0"/>
          <a:chExt cx="0" cy="0"/>
        </a:xfrm>
      </p:grpSpPr>
      <p:sp>
        <p:nvSpPr>
          <p:cNvPr id="286" name="Google Shape;286;p20"/>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0"/>
          <p:cNvSpPr txBox="1">
            <a:spLocks noGrp="1"/>
          </p:cNvSpPr>
          <p:nvPr>
            <p:ph type="title"/>
          </p:nvPr>
        </p:nvSpPr>
        <p:spPr>
          <a:xfrm>
            <a:off x="660413" y="3042796"/>
            <a:ext cx="37866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88" name="Google Shape;288;p20"/>
          <p:cNvSpPr txBox="1">
            <a:spLocks noGrp="1"/>
          </p:cNvSpPr>
          <p:nvPr>
            <p:ph type="title" idx="2" hasCustomPrompt="1"/>
          </p:nvPr>
        </p:nvSpPr>
        <p:spPr>
          <a:xfrm>
            <a:off x="660413" y="1166845"/>
            <a:ext cx="3786600" cy="121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89" name="Google Shape;289;p20"/>
          <p:cNvSpPr txBox="1">
            <a:spLocks noGrp="1"/>
          </p:cNvSpPr>
          <p:nvPr>
            <p:ph type="subTitle" idx="1"/>
          </p:nvPr>
        </p:nvSpPr>
        <p:spPr>
          <a:xfrm>
            <a:off x="660413" y="3802300"/>
            <a:ext cx="3786600" cy="62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200"/>
              <a:buNone/>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290" name="Google Shape;290;p20"/>
          <p:cNvSpPr/>
          <p:nvPr/>
        </p:nvSpPr>
        <p:spPr>
          <a:xfrm rot="9593614" flipH="1">
            <a:off x="-3063799" y="-913641"/>
            <a:ext cx="7570919" cy="4973376"/>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0"/>
          <p:cNvSpPr/>
          <p:nvPr/>
        </p:nvSpPr>
        <p:spPr>
          <a:xfrm rot="10800000" flipH="1">
            <a:off x="-351834" y="-633000"/>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0"/>
          <p:cNvSpPr/>
          <p:nvPr/>
        </p:nvSpPr>
        <p:spPr>
          <a:xfrm rot="7572997" flipH="1">
            <a:off x="4888768" y="48095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0"/>
          <p:cNvSpPr/>
          <p:nvPr/>
        </p:nvSpPr>
        <p:spPr>
          <a:xfrm rot="10800000">
            <a:off x="3385172" y="-457885"/>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4" name="Google Shape;294;p20"/>
          <p:cNvGrpSpPr/>
          <p:nvPr/>
        </p:nvGrpSpPr>
        <p:grpSpPr>
          <a:xfrm rot="10800000">
            <a:off x="-272565" y="4402845"/>
            <a:ext cx="1265051" cy="1265051"/>
            <a:chOff x="3912750" y="637550"/>
            <a:chExt cx="947533" cy="947533"/>
          </a:xfrm>
        </p:grpSpPr>
        <p:sp>
          <p:nvSpPr>
            <p:cNvPr id="295" name="Google Shape;295;p20"/>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0"/>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7" name="Google Shape;297;p20"/>
          <p:cNvSpPr/>
          <p:nvPr/>
        </p:nvSpPr>
        <p:spPr>
          <a:xfrm rot="-5400000" flipH="1">
            <a:off x="5224456" y="1108039"/>
            <a:ext cx="7437684" cy="5089589"/>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0"/>
          <p:cNvSpPr/>
          <p:nvPr/>
        </p:nvSpPr>
        <p:spPr>
          <a:xfrm rot="10800000" flipH="1">
            <a:off x="7118425" y="-548835"/>
            <a:ext cx="1255220" cy="1255186"/>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0"/>
          <p:cNvSpPr/>
          <p:nvPr/>
        </p:nvSpPr>
        <p:spPr>
          <a:xfrm rot="7572997" flipH="1">
            <a:off x="7995443" y="3655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2">
  <p:cSld name="CUSTOM_31">
    <p:spTree>
      <p:nvGrpSpPr>
        <p:cNvPr id="1" name="Shape 300"/>
        <p:cNvGrpSpPr/>
        <p:nvPr/>
      </p:nvGrpSpPr>
      <p:grpSpPr>
        <a:xfrm>
          <a:off x="0" y="0"/>
          <a:ext cx="0" cy="0"/>
          <a:chOff x="0" y="0"/>
          <a:chExt cx="0" cy="0"/>
        </a:xfrm>
      </p:grpSpPr>
      <p:sp>
        <p:nvSpPr>
          <p:cNvPr id="301" name="Google Shape;301;p21"/>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1"/>
          <p:cNvSpPr/>
          <p:nvPr/>
        </p:nvSpPr>
        <p:spPr>
          <a:xfrm rot="152678" flipH="1">
            <a:off x="423099" y="-382664"/>
            <a:ext cx="9221569" cy="6057697"/>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1"/>
          <p:cNvSpPr txBox="1">
            <a:spLocks noGrp="1"/>
          </p:cNvSpPr>
          <p:nvPr>
            <p:ph type="title"/>
          </p:nvPr>
        </p:nvSpPr>
        <p:spPr>
          <a:xfrm>
            <a:off x="3622990" y="1807388"/>
            <a:ext cx="4981200" cy="841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304" name="Google Shape;304;p21"/>
          <p:cNvSpPr txBox="1">
            <a:spLocks noGrp="1"/>
          </p:cNvSpPr>
          <p:nvPr>
            <p:ph type="title" idx="2" hasCustomPrompt="1"/>
          </p:nvPr>
        </p:nvSpPr>
        <p:spPr>
          <a:xfrm>
            <a:off x="876150" y="1963501"/>
            <a:ext cx="2505600" cy="121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2000"/>
              <a:buNone/>
              <a:defRPr sz="120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305" name="Google Shape;305;p21"/>
          <p:cNvSpPr txBox="1">
            <a:spLocks noGrp="1"/>
          </p:cNvSpPr>
          <p:nvPr>
            <p:ph type="subTitle" idx="1"/>
          </p:nvPr>
        </p:nvSpPr>
        <p:spPr>
          <a:xfrm>
            <a:off x="3622990" y="2712713"/>
            <a:ext cx="4981200" cy="623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200"/>
              <a:buNone/>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306" name="Google Shape;306;p21"/>
          <p:cNvSpPr/>
          <p:nvPr/>
        </p:nvSpPr>
        <p:spPr>
          <a:xfrm>
            <a:off x="205428" y="265022"/>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1"/>
          <p:cNvSpPr/>
          <p:nvPr/>
        </p:nvSpPr>
        <p:spPr>
          <a:xfrm>
            <a:off x="8033415" y="2791322"/>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1"/>
          <p:cNvSpPr/>
          <p:nvPr/>
        </p:nvSpPr>
        <p:spPr>
          <a:xfrm>
            <a:off x="4783537" y="-584379"/>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1"/>
          <p:cNvSpPr/>
          <p:nvPr/>
        </p:nvSpPr>
        <p:spPr>
          <a:xfrm>
            <a:off x="4493304" y="454881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1"/>
          <p:cNvSpPr/>
          <p:nvPr/>
        </p:nvSpPr>
        <p:spPr>
          <a:xfrm flipH="1">
            <a:off x="7662222" y="4772218"/>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1" name="Google Shape;311;p21"/>
          <p:cNvGrpSpPr/>
          <p:nvPr/>
        </p:nvGrpSpPr>
        <p:grpSpPr>
          <a:xfrm flipH="1">
            <a:off x="1123410" y="-420787"/>
            <a:ext cx="1265051" cy="1265051"/>
            <a:chOff x="3912750" y="637550"/>
            <a:chExt cx="947533" cy="947533"/>
          </a:xfrm>
        </p:grpSpPr>
        <p:sp>
          <p:nvSpPr>
            <p:cNvPr id="312" name="Google Shape;312;p21"/>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1"/>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3">
  <p:cSld name="CUSTOM_6">
    <p:spTree>
      <p:nvGrpSpPr>
        <p:cNvPr id="1" name="Shape 339"/>
        <p:cNvGrpSpPr/>
        <p:nvPr/>
      </p:nvGrpSpPr>
      <p:grpSpPr>
        <a:xfrm>
          <a:off x="0" y="0"/>
          <a:ext cx="0" cy="0"/>
          <a:chOff x="0" y="0"/>
          <a:chExt cx="0" cy="0"/>
        </a:xfrm>
      </p:grpSpPr>
      <p:sp>
        <p:nvSpPr>
          <p:cNvPr id="340" name="Google Shape;340;p24"/>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4"/>
          <p:cNvSpPr/>
          <p:nvPr/>
        </p:nvSpPr>
        <p:spPr>
          <a:xfrm rot="10800000" flipH="1">
            <a:off x="145664" y="-976025"/>
            <a:ext cx="7437684" cy="3930907"/>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4"/>
          <p:cNvSpPr/>
          <p:nvPr/>
        </p:nvSpPr>
        <p:spPr>
          <a:xfrm>
            <a:off x="8513036" y="5005029"/>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4"/>
          <p:cNvSpPr/>
          <p:nvPr/>
        </p:nvSpPr>
        <p:spPr>
          <a:xfrm>
            <a:off x="-246876" y="4611254"/>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4"/>
          <p:cNvSpPr/>
          <p:nvPr/>
        </p:nvSpPr>
        <p:spPr>
          <a:xfrm>
            <a:off x="8879750" y="185998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4"/>
          <p:cNvSpPr/>
          <p:nvPr/>
        </p:nvSpPr>
        <p:spPr>
          <a:xfrm>
            <a:off x="145674" y="264241"/>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4"/>
          <p:cNvGrpSpPr/>
          <p:nvPr/>
        </p:nvGrpSpPr>
        <p:grpSpPr>
          <a:xfrm>
            <a:off x="8605714" y="-289525"/>
            <a:ext cx="947533" cy="947533"/>
            <a:chOff x="3912750" y="637550"/>
            <a:chExt cx="947533" cy="947533"/>
          </a:xfrm>
        </p:grpSpPr>
        <p:sp>
          <p:nvSpPr>
            <p:cNvPr id="347" name="Google Shape;347;p24"/>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24"/>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9" name="Google Shape;349;p24"/>
          <p:cNvSpPr/>
          <p:nvPr/>
        </p:nvSpPr>
        <p:spPr>
          <a:xfrm>
            <a:off x="2267814" y="4883713"/>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24"/>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7">
  <p:cSld name="CUSTOM_29">
    <p:spTree>
      <p:nvGrpSpPr>
        <p:cNvPr id="1" name="Shape 390"/>
        <p:cNvGrpSpPr/>
        <p:nvPr/>
      </p:nvGrpSpPr>
      <p:grpSpPr>
        <a:xfrm>
          <a:off x="0" y="0"/>
          <a:ext cx="0" cy="0"/>
          <a:chOff x="0" y="0"/>
          <a:chExt cx="0" cy="0"/>
        </a:xfrm>
      </p:grpSpPr>
      <p:sp>
        <p:nvSpPr>
          <p:cNvPr id="391" name="Google Shape;391;p28"/>
          <p:cNvSpPr/>
          <p:nvPr/>
        </p:nvSpPr>
        <p:spPr>
          <a:xfrm rot="10612777">
            <a:off x="-963410" y="-684046"/>
            <a:ext cx="7437600" cy="5089553"/>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28"/>
          <p:cNvSpPr/>
          <p:nvPr/>
        </p:nvSpPr>
        <p:spPr>
          <a:xfrm rot="-4624433">
            <a:off x="4395026" y="876374"/>
            <a:ext cx="7570803" cy="4973300"/>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28"/>
          <p:cNvSpPr/>
          <p:nvPr/>
        </p:nvSpPr>
        <p:spPr>
          <a:xfrm rot="10800000">
            <a:off x="-437727" y="4845463"/>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8"/>
          <p:cNvSpPr/>
          <p:nvPr/>
        </p:nvSpPr>
        <p:spPr>
          <a:xfrm rot="-7572997">
            <a:off x="11324283" y="29990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28"/>
          <p:cNvSpPr/>
          <p:nvPr/>
        </p:nvSpPr>
        <p:spPr>
          <a:xfrm rot="10800000" flipH="1">
            <a:off x="0" y="-300135"/>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28"/>
          <p:cNvGrpSpPr/>
          <p:nvPr/>
        </p:nvGrpSpPr>
        <p:grpSpPr>
          <a:xfrm rot="10800000" flipH="1">
            <a:off x="10600724" y="366445"/>
            <a:ext cx="1265051" cy="1265051"/>
            <a:chOff x="3912750" y="637550"/>
            <a:chExt cx="947533" cy="947533"/>
          </a:xfrm>
        </p:grpSpPr>
        <p:sp>
          <p:nvSpPr>
            <p:cNvPr id="397" name="Google Shape;397;p28"/>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28"/>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28"/>
          <p:cNvSpPr/>
          <p:nvPr/>
        </p:nvSpPr>
        <p:spPr>
          <a:xfrm rot="-7596057">
            <a:off x="7897867" y="-49664"/>
            <a:ext cx="1255252" cy="1255218"/>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28"/>
          <p:cNvSpPr/>
          <p:nvPr/>
        </p:nvSpPr>
        <p:spPr>
          <a:xfrm rot="-4369158">
            <a:off x="7604746" y="276207"/>
            <a:ext cx="451686" cy="451725"/>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28"/>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1">
  <p:cSld name="CUSTOM_23">
    <p:spTree>
      <p:nvGrpSpPr>
        <p:cNvPr id="1" name="Shape 419"/>
        <p:cNvGrpSpPr/>
        <p:nvPr/>
      </p:nvGrpSpPr>
      <p:grpSpPr>
        <a:xfrm>
          <a:off x="0" y="0"/>
          <a:ext cx="0" cy="0"/>
          <a:chOff x="0" y="0"/>
          <a:chExt cx="0" cy="0"/>
        </a:xfrm>
      </p:grpSpPr>
      <p:sp>
        <p:nvSpPr>
          <p:cNvPr id="420" name="Google Shape;420;p30"/>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0"/>
          <p:cNvSpPr/>
          <p:nvPr/>
        </p:nvSpPr>
        <p:spPr>
          <a:xfrm rot="-10580869" flipH="1">
            <a:off x="534931" y="-786165"/>
            <a:ext cx="8757776" cy="5992889"/>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0"/>
          <p:cNvSpPr txBox="1">
            <a:spLocks noGrp="1"/>
          </p:cNvSpPr>
          <p:nvPr>
            <p:ph type="subTitle" idx="1"/>
          </p:nvPr>
        </p:nvSpPr>
        <p:spPr>
          <a:xfrm>
            <a:off x="1265787" y="1718223"/>
            <a:ext cx="3101400" cy="33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solidFill>
                  <a:srgbClr val="24242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23" name="Google Shape;423;p30"/>
          <p:cNvSpPr txBox="1">
            <a:spLocks noGrp="1"/>
          </p:cNvSpPr>
          <p:nvPr>
            <p:ph type="subTitle" idx="2"/>
          </p:nvPr>
        </p:nvSpPr>
        <p:spPr>
          <a:xfrm>
            <a:off x="4776824" y="2739375"/>
            <a:ext cx="3101400" cy="33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solidFill>
                  <a:srgbClr val="24242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24" name="Google Shape;424;p30"/>
          <p:cNvSpPr txBox="1">
            <a:spLocks noGrp="1"/>
          </p:cNvSpPr>
          <p:nvPr>
            <p:ph type="subTitle" idx="3"/>
          </p:nvPr>
        </p:nvSpPr>
        <p:spPr>
          <a:xfrm>
            <a:off x="1419794" y="3739311"/>
            <a:ext cx="3101400" cy="331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sz="1400">
                <a:solidFill>
                  <a:srgbClr val="242424"/>
                </a:solidFill>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25" name="Google Shape;425;p30"/>
          <p:cNvSpPr txBox="1">
            <a:spLocks noGrp="1"/>
          </p:cNvSpPr>
          <p:nvPr>
            <p:ph type="title" hasCustomPrompt="1"/>
          </p:nvPr>
        </p:nvSpPr>
        <p:spPr>
          <a:xfrm>
            <a:off x="1527850" y="1016399"/>
            <a:ext cx="2577300" cy="56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0"/>
              <a:buNone/>
              <a:defRPr sz="5200">
                <a:solidFill>
                  <a:schemeClr val="dk1"/>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426" name="Google Shape;426;p30"/>
          <p:cNvSpPr txBox="1">
            <a:spLocks noGrp="1"/>
          </p:cNvSpPr>
          <p:nvPr>
            <p:ph type="title" idx="4" hasCustomPrompt="1"/>
          </p:nvPr>
        </p:nvSpPr>
        <p:spPr>
          <a:xfrm>
            <a:off x="5038874" y="2044670"/>
            <a:ext cx="2577300" cy="56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0"/>
              <a:buNone/>
              <a:defRPr sz="5200">
                <a:solidFill>
                  <a:schemeClr val="dk1"/>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427" name="Google Shape;427;p30"/>
          <p:cNvSpPr txBox="1">
            <a:spLocks noGrp="1"/>
          </p:cNvSpPr>
          <p:nvPr>
            <p:ph type="title" idx="5" hasCustomPrompt="1"/>
          </p:nvPr>
        </p:nvSpPr>
        <p:spPr>
          <a:xfrm>
            <a:off x="1681850" y="3042276"/>
            <a:ext cx="2577300" cy="569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8000"/>
              <a:buNone/>
              <a:defRPr sz="5700">
                <a:solidFill>
                  <a:schemeClr val="dk1"/>
                </a:solidFill>
              </a:defRPr>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r>
              <a:t>xx%</a:t>
            </a:r>
          </a:p>
        </p:txBody>
      </p:sp>
      <p:sp>
        <p:nvSpPr>
          <p:cNvPr id="428" name="Google Shape;428;p30"/>
          <p:cNvSpPr/>
          <p:nvPr/>
        </p:nvSpPr>
        <p:spPr>
          <a:xfrm rot="10800000">
            <a:off x="7052829" y="-515484"/>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0"/>
          <p:cNvSpPr/>
          <p:nvPr/>
        </p:nvSpPr>
        <p:spPr>
          <a:xfrm rot="10800000">
            <a:off x="-480414" y="231441"/>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0"/>
          <p:cNvSpPr/>
          <p:nvPr/>
        </p:nvSpPr>
        <p:spPr>
          <a:xfrm rot="10800000">
            <a:off x="3520343" y="5027849"/>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0"/>
          <p:cNvSpPr/>
          <p:nvPr/>
        </p:nvSpPr>
        <p:spPr>
          <a:xfrm rot="10800000">
            <a:off x="6773786" y="4347579"/>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0"/>
          <p:cNvSpPr/>
          <p:nvPr/>
        </p:nvSpPr>
        <p:spPr>
          <a:xfrm flipH="1">
            <a:off x="-340238" y="4712163"/>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 name="Google Shape;433;p30"/>
          <p:cNvGrpSpPr/>
          <p:nvPr/>
        </p:nvGrpSpPr>
        <p:grpSpPr>
          <a:xfrm flipH="1">
            <a:off x="8595644" y="2204795"/>
            <a:ext cx="1265051" cy="1265051"/>
            <a:chOff x="3912750" y="637550"/>
            <a:chExt cx="947533" cy="947533"/>
          </a:xfrm>
        </p:grpSpPr>
        <p:sp>
          <p:nvSpPr>
            <p:cNvPr id="434" name="Google Shape;434;p30"/>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0"/>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ext">
  <p:cSld name="CUSTOM_21">
    <p:spTree>
      <p:nvGrpSpPr>
        <p:cNvPr id="1" name="Shape 436"/>
        <p:cNvGrpSpPr/>
        <p:nvPr/>
      </p:nvGrpSpPr>
      <p:grpSpPr>
        <a:xfrm>
          <a:off x="0" y="0"/>
          <a:ext cx="0" cy="0"/>
          <a:chOff x="0" y="0"/>
          <a:chExt cx="0" cy="0"/>
        </a:xfrm>
      </p:grpSpPr>
      <p:sp>
        <p:nvSpPr>
          <p:cNvPr id="437" name="Google Shape;437;p31"/>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24202" y="578141"/>
            <a:ext cx="9143923" cy="4832675"/>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txBox="1">
            <a:spLocks noGrp="1"/>
          </p:cNvSpPr>
          <p:nvPr>
            <p:ph type="subTitle" idx="1"/>
          </p:nvPr>
        </p:nvSpPr>
        <p:spPr>
          <a:xfrm>
            <a:off x="4732850" y="2230325"/>
            <a:ext cx="3139200" cy="12306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None/>
              <a:defRPr sz="1600"/>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440" name="Google Shape;440;p31"/>
          <p:cNvSpPr/>
          <p:nvPr/>
        </p:nvSpPr>
        <p:spPr>
          <a:xfrm rot="10800000" flipH="1">
            <a:off x="424203" y="4681948"/>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rot="10800000" flipH="1">
            <a:off x="6492490" y="4623991"/>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rot="10800000" flipH="1">
            <a:off x="4282437" y="4426659"/>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rot="10800000" flipH="1">
            <a:off x="3479854" y="-605841"/>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rot="10800000">
            <a:off x="7959072" y="-66001"/>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 name="Google Shape;445;p31"/>
          <p:cNvGrpSpPr/>
          <p:nvPr/>
        </p:nvGrpSpPr>
        <p:grpSpPr>
          <a:xfrm rot="10800000">
            <a:off x="-840840" y="229829"/>
            <a:ext cx="1265051" cy="1265051"/>
            <a:chOff x="3912750" y="637550"/>
            <a:chExt cx="947533" cy="947533"/>
          </a:xfrm>
        </p:grpSpPr>
        <p:sp>
          <p:nvSpPr>
            <p:cNvPr id="446" name="Google Shape;446;p31"/>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31"/>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ext 3">
  <p:cSld name="CUSTOM_10">
    <p:spTree>
      <p:nvGrpSpPr>
        <p:cNvPr id="1" name="Shape 475"/>
        <p:cNvGrpSpPr/>
        <p:nvPr/>
      </p:nvGrpSpPr>
      <p:grpSpPr>
        <a:xfrm>
          <a:off x="0" y="0"/>
          <a:ext cx="0" cy="0"/>
          <a:chOff x="0" y="0"/>
          <a:chExt cx="0" cy="0"/>
        </a:xfrm>
      </p:grpSpPr>
      <p:sp>
        <p:nvSpPr>
          <p:cNvPr id="476" name="Google Shape;476;p34"/>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34"/>
          <p:cNvSpPr/>
          <p:nvPr/>
        </p:nvSpPr>
        <p:spPr>
          <a:xfrm rot="10800000">
            <a:off x="-1695388" y="-1501822"/>
            <a:ext cx="10924738" cy="7653447"/>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4"/>
          <p:cNvSpPr txBox="1">
            <a:spLocks noGrp="1"/>
          </p:cNvSpPr>
          <p:nvPr>
            <p:ph type="title"/>
          </p:nvPr>
        </p:nvSpPr>
        <p:spPr>
          <a:xfrm>
            <a:off x="5128006" y="1802863"/>
            <a:ext cx="3483900" cy="9594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25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479" name="Google Shape;479;p34"/>
          <p:cNvSpPr txBox="1">
            <a:spLocks noGrp="1"/>
          </p:cNvSpPr>
          <p:nvPr>
            <p:ph type="body" idx="1"/>
          </p:nvPr>
        </p:nvSpPr>
        <p:spPr>
          <a:xfrm>
            <a:off x="5128006" y="2941438"/>
            <a:ext cx="3483900" cy="12297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80" name="Google Shape;480;p34"/>
          <p:cNvSpPr/>
          <p:nvPr/>
        </p:nvSpPr>
        <p:spPr>
          <a:xfrm rot="9619136" flipH="1">
            <a:off x="4221920" y="24507"/>
            <a:ext cx="1423564" cy="1423525"/>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34"/>
          <p:cNvSpPr/>
          <p:nvPr/>
        </p:nvSpPr>
        <p:spPr>
          <a:xfrm rot="10800000" flipH="1">
            <a:off x="-346021" y="4728100"/>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4"/>
          <p:cNvSpPr/>
          <p:nvPr/>
        </p:nvSpPr>
        <p:spPr>
          <a:xfrm rot="9619136" flipH="1">
            <a:off x="3915839" y="329659"/>
            <a:ext cx="451676" cy="451714"/>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4"/>
          <p:cNvSpPr/>
          <p:nvPr/>
        </p:nvSpPr>
        <p:spPr>
          <a:xfrm rot="10800000">
            <a:off x="-524953" y="597515"/>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 name="Google Shape;484;p34"/>
          <p:cNvGrpSpPr/>
          <p:nvPr/>
        </p:nvGrpSpPr>
        <p:grpSpPr>
          <a:xfrm rot="10800000">
            <a:off x="7663085" y="-250805"/>
            <a:ext cx="1265051" cy="1265051"/>
            <a:chOff x="3912750" y="637550"/>
            <a:chExt cx="947533" cy="947533"/>
          </a:xfrm>
        </p:grpSpPr>
        <p:sp>
          <p:nvSpPr>
            <p:cNvPr id="485" name="Google Shape;485;p34"/>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4"/>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4">
  <p:cSld name="CUSTOM_22">
    <p:spTree>
      <p:nvGrpSpPr>
        <p:cNvPr id="1" name="Shape 487"/>
        <p:cNvGrpSpPr/>
        <p:nvPr/>
      </p:nvGrpSpPr>
      <p:grpSpPr>
        <a:xfrm>
          <a:off x="0" y="0"/>
          <a:ext cx="0" cy="0"/>
          <a:chOff x="0" y="0"/>
          <a:chExt cx="0" cy="0"/>
        </a:xfrm>
      </p:grpSpPr>
      <p:sp>
        <p:nvSpPr>
          <p:cNvPr id="488" name="Google Shape;488;p35"/>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5"/>
          <p:cNvSpPr/>
          <p:nvPr/>
        </p:nvSpPr>
        <p:spPr>
          <a:xfrm flipH="1">
            <a:off x="-220489" y="-141300"/>
            <a:ext cx="6411366" cy="6132485"/>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5"/>
          <p:cNvSpPr/>
          <p:nvPr/>
        </p:nvSpPr>
        <p:spPr>
          <a:xfrm flipH="1">
            <a:off x="-316855" y="4390609"/>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5"/>
          <p:cNvSpPr/>
          <p:nvPr/>
        </p:nvSpPr>
        <p:spPr>
          <a:xfrm flipH="1">
            <a:off x="261552" y="32904"/>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5"/>
          <p:cNvSpPr/>
          <p:nvPr/>
        </p:nvSpPr>
        <p:spPr>
          <a:xfrm flipH="1">
            <a:off x="8286839" y="4755204"/>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5"/>
          <p:cNvSpPr/>
          <p:nvPr/>
        </p:nvSpPr>
        <p:spPr>
          <a:xfrm flipH="1">
            <a:off x="8567920" y="-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4" name="Google Shape;494;p35"/>
          <p:cNvGrpSpPr/>
          <p:nvPr/>
        </p:nvGrpSpPr>
        <p:grpSpPr>
          <a:xfrm flipH="1">
            <a:off x="6565920" y="-462900"/>
            <a:ext cx="947533" cy="947533"/>
            <a:chOff x="3912750" y="637550"/>
            <a:chExt cx="947533" cy="947533"/>
          </a:xfrm>
        </p:grpSpPr>
        <p:sp>
          <p:nvSpPr>
            <p:cNvPr id="495" name="Google Shape;495;p35"/>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5"/>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35"/>
          <p:cNvSpPr/>
          <p:nvPr/>
        </p:nvSpPr>
        <p:spPr>
          <a:xfrm flipH="1">
            <a:off x="3296071" y="4755200"/>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5"/>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9" name="Google Shape;499;p35"/>
          <p:cNvSpPr txBox="1">
            <a:spLocks noGrp="1"/>
          </p:cNvSpPr>
          <p:nvPr>
            <p:ph type="subTitle" idx="1"/>
          </p:nvPr>
        </p:nvSpPr>
        <p:spPr>
          <a:xfrm>
            <a:off x="713225" y="1952000"/>
            <a:ext cx="3756600" cy="2473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500" name="Google Shape;500;p35"/>
          <p:cNvSpPr txBox="1">
            <a:spLocks noGrp="1"/>
          </p:cNvSpPr>
          <p:nvPr>
            <p:ph type="subTitle" idx="2"/>
          </p:nvPr>
        </p:nvSpPr>
        <p:spPr>
          <a:xfrm>
            <a:off x="4674425" y="1952000"/>
            <a:ext cx="3756600" cy="24738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Char char="●"/>
              <a:defRPr sz="1400" u="sng"/>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5">
  <p:cSld name="CUSTOM_27">
    <p:spTree>
      <p:nvGrpSpPr>
        <p:cNvPr id="1" name="Shape 501"/>
        <p:cNvGrpSpPr/>
        <p:nvPr/>
      </p:nvGrpSpPr>
      <p:grpSpPr>
        <a:xfrm>
          <a:off x="0" y="0"/>
          <a:ext cx="0" cy="0"/>
          <a:chOff x="0" y="0"/>
          <a:chExt cx="0" cy="0"/>
        </a:xfrm>
      </p:grpSpPr>
      <p:sp>
        <p:nvSpPr>
          <p:cNvPr id="502" name="Google Shape;502;p36"/>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6"/>
          <p:cNvSpPr/>
          <p:nvPr/>
        </p:nvSpPr>
        <p:spPr>
          <a:xfrm rot="-5031216" flipH="1">
            <a:off x="1434942" y="-1473727"/>
            <a:ext cx="7384699" cy="9115003"/>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6"/>
          <p:cNvSpPr/>
          <p:nvPr/>
        </p:nvSpPr>
        <p:spPr>
          <a:xfrm rot="7572997" flipH="1">
            <a:off x="7294923" y="-441551"/>
            <a:ext cx="1423590" cy="1423551"/>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6"/>
          <p:cNvSpPr/>
          <p:nvPr/>
        </p:nvSpPr>
        <p:spPr>
          <a:xfrm rot="10800000" flipH="1">
            <a:off x="3685829" y="-269325"/>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6"/>
          <p:cNvSpPr/>
          <p:nvPr/>
        </p:nvSpPr>
        <p:spPr>
          <a:xfrm rot="7572997" flipH="1">
            <a:off x="7101718" y="40666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6"/>
          <p:cNvSpPr/>
          <p:nvPr/>
        </p:nvSpPr>
        <p:spPr>
          <a:xfrm rot="10800000">
            <a:off x="-120903" y="4521890"/>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 name="Google Shape;508;p36"/>
          <p:cNvGrpSpPr/>
          <p:nvPr/>
        </p:nvGrpSpPr>
        <p:grpSpPr>
          <a:xfrm rot="10800000">
            <a:off x="200635" y="-5"/>
            <a:ext cx="1265051" cy="1265051"/>
            <a:chOff x="3912750" y="637550"/>
            <a:chExt cx="947533" cy="947533"/>
          </a:xfrm>
        </p:grpSpPr>
        <p:sp>
          <p:nvSpPr>
            <p:cNvPr id="509" name="Google Shape;509;p36"/>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6"/>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1" name="Google Shape;511;p36"/>
          <p:cNvSpPr txBox="1">
            <a:spLocks noGrp="1"/>
          </p:cNvSpPr>
          <p:nvPr>
            <p:ph type="title"/>
          </p:nvPr>
        </p:nvSpPr>
        <p:spPr>
          <a:xfrm>
            <a:off x="701975" y="1488325"/>
            <a:ext cx="3602700" cy="5895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12" name="Google Shape;512;p36"/>
          <p:cNvSpPr txBox="1">
            <a:spLocks noGrp="1"/>
          </p:cNvSpPr>
          <p:nvPr>
            <p:ph type="body" idx="1"/>
          </p:nvPr>
        </p:nvSpPr>
        <p:spPr>
          <a:xfrm>
            <a:off x="701975" y="2077825"/>
            <a:ext cx="3602700" cy="17808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11">
    <p:spTree>
      <p:nvGrpSpPr>
        <p:cNvPr id="1" name="Shape 541"/>
        <p:cNvGrpSpPr/>
        <p:nvPr/>
      </p:nvGrpSpPr>
      <p:grpSpPr>
        <a:xfrm>
          <a:off x="0" y="0"/>
          <a:ext cx="0" cy="0"/>
          <a:chOff x="0" y="0"/>
          <a:chExt cx="0" cy="0"/>
        </a:xfrm>
      </p:grpSpPr>
      <p:sp>
        <p:nvSpPr>
          <p:cNvPr id="542" name="Google Shape;542;p39"/>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9"/>
          <p:cNvSpPr txBox="1">
            <a:spLocks noGrp="1"/>
          </p:cNvSpPr>
          <p:nvPr>
            <p:ph type="title"/>
          </p:nvPr>
        </p:nvSpPr>
        <p:spPr>
          <a:xfrm>
            <a:off x="2325300" y="713225"/>
            <a:ext cx="4493400" cy="616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4" name="Google Shape;544;p39"/>
          <p:cNvSpPr txBox="1"/>
          <p:nvPr/>
        </p:nvSpPr>
        <p:spPr>
          <a:xfrm>
            <a:off x="2489550" y="3372600"/>
            <a:ext cx="4164900" cy="8292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lt1"/>
                </a:solidFill>
                <a:latin typeface="Quicksand"/>
                <a:ea typeface="Quicksand"/>
                <a:cs typeface="Quicksand"/>
                <a:sym typeface="Quicksand"/>
              </a:rPr>
              <a:t>CREDITS: This presentation template was created by </a:t>
            </a:r>
            <a:r>
              <a:rPr lang="en" b="1">
                <a:solidFill>
                  <a:schemeClr val="lt1"/>
                </a:solidFill>
                <a:uFill>
                  <a:noFill/>
                </a:uFill>
                <a:latin typeface="Quicksand"/>
                <a:ea typeface="Quicksand"/>
                <a:cs typeface="Quicksand"/>
                <a:sym typeface="Quicksand"/>
                <a:hlinkClick r:id="rId2">
                  <a:extLst>
                    <a:ext uri="{A12FA001-AC4F-418D-AE19-62706E023703}">
                      <ahyp:hlinkClr xmlns:ahyp="http://schemas.microsoft.com/office/drawing/2018/hyperlinkcolor" val="tx"/>
                    </a:ext>
                  </a:extLst>
                </a:hlinkClick>
              </a:rPr>
              <a:t>Slidesgo</a:t>
            </a:r>
            <a:r>
              <a:rPr lang="en">
                <a:solidFill>
                  <a:schemeClr val="lt1"/>
                </a:solidFill>
                <a:latin typeface="Quicksand"/>
                <a:ea typeface="Quicksand"/>
                <a:cs typeface="Quicksand"/>
                <a:sym typeface="Quicksand"/>
              </a:rPr>
              <a:t>, including icons by </a:t>
            </a:r>
            <a:r>
              <a:rPr lang="en" b="1">
                <a:solidFill>
                  <a:schemeClr val="lt1"/>
                </a:solidFill>
                <a:uFill>
                  <a:noFill/>
                </a:u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Flaticon</a:t>
            </a:r>
            <a:r>
              <a:rPr lang="en">
                <a:solidFill>
                  <a:schemeClr val="lt1"/>
                </a:solidFill>
                <a:latin typeface="Quicksand"/>
                <a:ea typeface="Quicksand"/>
                <a:cs typeface="Quicksand"/>
                <a:sym typeface="Quicksand"/>
              </a:rPr>
              <a:t>, infographics &amp; images by </a:t>
            </a:r>
            <a:r>
              <a:rPr lang="en" b="1">
                <a:solidFill>
                  <a:schemeClr val="lt1"/>
                </a:solidFill>
                <a:uFill>
                  <a:noFill/>
                </a:uFill>
                <a:latin typeface="Quicksand"/>
                <a:ea typeface="Quicksand"/>
                <a:cs typeface="Quicksand"/>
                <a:sym typeface="Quicksand"/>
                <a:hlinkClick r:id="rId4">
                  <a:extLst>
                    <a:ext uri="{A12FA001-AC4F-418D-AE19-62706E023703}">
                      <ahyp:hlinkClr xmlns:ahyp="http://schemas.microsoft.com/office/drawing/2018/hyperlinkcolor" val="tx"/>
                    </a:ext>
                  </a:extLst>
                </a:hlinkClick>
              </a:rPr>
              <a:t>Freepik</a:t>
            </a:r>
            <a:endParaRPr b="1">
              <a:solidFill>
                <a:schemeClr val="lt1"/>
              </a:solidFill>
              <a:latin typeface="Quicksand"/>
              <a:ea typeface="Quicksand"/>
              <a:cs typeface="Quicksand"/>
              <a:sym typeface="Quicksand"/>
            </a:endParaRPr>
          </a:p>
        </p:txBody>
      </p:sp>
      <p:sp>
        <p:nvSpPr>
          <p:cNvPr id="545" name="Google Shape;545;p39"/>
          <p:cNvSpPr txBox="1">
            <a:spLocks noGrp="1"/>
          </p:cNvSpPr>
          <p:nvPr>
            <p:ph type="subTitle" idx="1"/>
          </p:nvPr>
        </p:nvSpPr>
        <p:spPr>
          <a:xfrm>
            <a:off x="2521500" y="1329325"/>
            <a:ext cx="4101000" cy="1385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546" name="Google Shape;546;p39"/>
          <p:cNvSpPr/>
          <p:nvPr/>
        </p:nvSpPr>
        <p:spPr>
          <a:xfrm rot="3075939" flipH="1">
            <a:off x="-1203843" y="1956101"/>
            <a:ext cx="7570775" cy="4973281"/>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9"/>
          <p:cNvSpPr/>
          <p:nvPr/>
        </p:nvSpPr>
        <p:spPr>
          <a:xfrm rot="10800000" flipH="1">
            <a:off x="3860216" y="4859663"/>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9"/>
          <p:cNvSpPr/>
          <p:nvPr/>
        </p:nvSpPr>
        <p:spPr>
          <a:xfrm rot="7572997" flipH="1">
            <a:off x="1219318" y="37082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9"/>
          <p:cNvSpPr/>
          <p:nvPr/>
        </p:nvSpPr>
        <p:spPr>
          <a:xfrm rot="10800000">
            <a:off x="1295997" y="-50972"/>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 name="Google Shape;550;p39"/>
          <p:cNvGrpSpPr/>
          <p:nvPr/>
        </p:nvGrpSpPr>
        <p:grpSpPr>
          <a:xfrm rot="10800000">
            <a:off x="7397385" y="-271330"/>
            <a:ext cx="1265051" cy="1265051"/>
            <a:chOff x="3912750" y="637550"/>
            <a:chExt cx="947533" cy="947533"/>
          </a:xfrm>
        </p:grpSpPr>
        <p:sp>
          <p:nvSpPr>
            <p:cNvPr id="551" name="Google Shape;551;p39"/>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9"/>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3" name="Google Shape;553;p39"/>
          <p:cNvSpPr/>
          <p:nvPr/>
        </p:nvSpPr>
        <p:spPr>
          <a:xfrm rot="-9103592">
            <a:off x="4195664" y="-1222777"/>
            <a:ext cx="7437770" cy="5089555"/>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9"/>
          <p:cNvSpPr/>
          <p:nvPr/>
        </p:nvSpPr>
        <p:spPr>
          <a:xfrm rot="-1205794" flipH="1">
            <a:off x="7671921" y="3029289"/>
            <a:ext cx="1255248" cy="1255213"/>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9"/>
          <p:cNvSpPr/>
          <p:nvPr/>
        </p:nvSpPr>
        <p:spPr>
          <a:xfrm rot="-4432563" flipH="1">
            <a:off x="7451238" y="3112896"/>
            <a:ext cx="451679" cy="451718"/>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9"/>
          <p:cNvSpPr/>
          <p:nvPr/>
        </p:nvSpPr>
        <p:spPr>
          <a:xfrm rot="10800000">
            <a:off x="-282128" y="1738712"/>
            <a:ext cx="1125652" cy="1127635"/>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2"/>
        <p:cNvGrpSpPr/>
        <p:nvPr/>
      </p:nvGrpSpPr>
      <p:grpSpPr>
        <a:xfrm>
          <a:off x="0" y="0"/>
          <a:ext cx="0" cy="0"/>
          <a:chOff x="0" y="0"/>
          <a:chExt cx="0" cy="0"/>
        </a:xfrm>
      </p:grpSpPr>
      <p:sp>
        <p:nvSpPr>
          <p:cNvPr id="23" name="Google Shape;23;p3"/>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337540" y="1524375"/>
            <a:ext cx="7437684" cy="3930907"/>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txBox="1">
            <a:spLocks noGrp="1"/>
          </p:cNvSpPr>
          <p:nvPr>
            <p:ph type="title"/>
          </p:nvPr>
        </p:nvSpPr>
        <p:spPr>
          <a:xfrm>
            <a:off x="1146900" y="3068936"/>
            <a:ext cx="6850200" cy="8418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6" name="Google Shape;26;p3"/>
          <p:cNvSpPr txBox="1">
            <a:spLocks noGrp="1"/>
          </p:cNvSpPr>
          <p:nvPr>
            <p:ph type="title" idx="2" hasCustomPrompt="1"/>
          </p:nvPr>
        </p:nvSpPr>
        <p:spPr>
          <a:xfrm>
            <a:off x="3140400" y="925223"/>
            <a:ext cx="2863200" cy="1708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12000"/>
              <a:buNone/>
              <a:defRPr sz="12000">
                <a:solidFill>
                  <a:schemeClr val="dk1"/>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7" name="Google Shape;27;p3"/>
          <p:cNvSpPr txBox="1">
            <a:spLocks noGrp="1"/>
          </p:cNvSpPr>
          <p:nvPr>
            <p:ph type="subTitle" idx="1"/>
          </p:nvPr>
        </p:nvSpPr>
        <p:spPr>
          <a:xfrm>
            <a:off x="1693800" y="3823464"/>
            <a:ext cx="5756400" cy="6234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2200"/>
              <a:buNone/>
              <a:defRPr/>
            </a:lvl1pPr>
            <a:lvl2pPr lvl="1" rtl="0">
              <a:spcBef>
                <a:spcPts val="0"/>
              </a:spcBef>
              <a:spcAft>
                <a:spcPts val="0"/>
              </a:spcAft>
              <a:buSzPts val="2200"/>
              <a:buNone/>
              <a:defRPr sz="2200"/>
            </a:lvl2pPr>
            <a:lvl3pPr lvl="2" rtl="0">
              <a:spcBef>
                <a:spcPts val="0"/>
              </a:spcBef>
              <a:spcAft>
                <a:spcPts val="0"/>
              </a:spcAft>
              <a:buSzPts val="2200"/>
              <a:buNone/>
              <a:defRPr sz="2200"/>
            </a:lvl3pPr>
            <a:lvl4pPr lvl="3" rtl="0">
              <a:spcBef>
                <a:spcPts val="0"/>
              </a:spcBef>
              <a:spcAft>
                <a:spcPts val="0"/>
              </a:spcAft>
              <a:buSzPts val="2200"/>
              <a:buNone/>
              <a:defRPr sz="2200"/>
            </a:lvl4pPr>
            <a:lvl5pPr lvl="4" rtl="0">
              <a:spcBef>
                <a:spcPts val="0"/>
              </a:spcBef>
              <a:spcAft>
                <a:spcPts val="0"/>
              </a:spcAft>
              <a:buSzPts val="2200"/>
              <a:buNone/>
              <a:defRPr sz="2200"/>
            </a:lvl5pPr>
            <a:lvl6pPr lvl="5" rtl="0">
              <a:spcBef>
                <a:spcPts val="0"/>
              </a:spcBef>
              <a:spcAft>
                <a:spcPts val="0"/>
              </a:spcAft>
              <a:buSzPts val="2200"/>
              <a:buNone/>
              <a:defRPr sz="2200"/>
            </a:lvl6pPr>
            <a:lvl7pPr lvl="6" rtl="0">
              <a:spcBef>
                <a:spcPts val="0"/>
              </a:spcBef>
              <a:spcAft>
                <a:spcPts val="0"/>
              </a:spcAft>
              <a:buSzPts val="2200"/>
              <a:buNone/>
              <a:defRPr sz="2200"/>
            </a:lvl7pPr>
            <a:lvl8pPr lvl="7" rtl="0">
              <a:spcBef>
                <a:spcPts val="0"/>
              </a:spcBef>
              <a:spcAft>
                <a:spcPts val="0"/>
              </a:spcAft>
              <a:buSzPts val="2200"/>
              <a:buNone/>
              <a:defRPr sz="2200"/>
            </a:lvl8pPr>
            <a:lvl9pPr lvl="8" rtl="0">
              <a:spcBef>
                <a:spcPts val="0"/>
              </a:spcBef>
              <a:spcAft>
                <a:spcPts val="0"/>
              </a:spcAft>
              <a:buSzPts val="2200"/>
              <a:buNone/>
              <a:defRPr sz="2200"/>
            </a:lvl9pPr>
          </a:lstStyle>
          <a:p>
            <a:endParaRPr/>
          </a:p>
        </p:txBody>
      </p:sp>
      <p:sp>
        <p:nvSpPr>
          <p:cNvPr id="28" name="Google Shape;28;p3"/>
          <p:cNvSpPr/>
          <p:nvPr/>
        </p:nvSpPr>
        <p:spPr>
          <a:xfrm>
            <a:off x="6852570" y="4244879"/>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10" y="8077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6648473" y="-122721"/>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2540620" y="-719259"/>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813290" y="474972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a:off x="-131739" y="3823471"/>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a:off x="-39725" y="1873600"/>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 name="Google Shape;35;p3"/>
          <p:cNvGrpSpPr/>
          <p:nvPr/>
        </p:nvGrpSpPr>
        <p:grpSpPr>
          <a:xfrm>
            <a:off x="7544274" y="1469732"/>
            <a:ext cx="1265051" cy="1265051"/>
            <a:chOff x="3912750" y="637550"/>
            <a:chExt cx="947533" cy="947533"/>
          </a:xfrm>
        </p:grpSpPr>
        <p:sp>
          <p:nvSpPr>
            <p:cNvPr id="36" name="Google Shape;36;p3"/>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p:cSld name="CUSTOM_18">
    <p:spTree>
      <p:nvGrpSpPr>
        <p:cNvPr id="1" name="Shape 557"/>
        <p:cNvGrpSpPr/>
        <p:nvPr/>
      </p:nvGrpSpPr>
      <p:grpSpPr>
        <a:xfrm>
          <a:off x="0" y="0"/>
          <a:ext cx="0" cy="0"/>
          <a:chOff x="0" y="0"/>
          <a:chExt cx="0" cy="0"/>
        </a:xfrm>
      </p:grpSpPr>
      <p:sp>
        <p:nvSpPr>
          <p:cNvPr id="558" name="Google Shape;558;p40"/>
          <p:cNvSpPr/>
          <p:nvPr/>
        </p:nvSpPr>
        <p:spPr>
          <a:xfrm flipH="1">
            <a:off x="-184147"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0"/>
          <p:cNvSpPr/>
          <p:nvPr/>
        </p:nvSpPr>
        <p:spPr>
          <a:xfrm rot="-7575992">
            <a:off x="3311472" y="-1827843"/>
            <a:ext cx="9206100" cy="6299659"/>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0"/>
          <p:cNvSpPr/>
          <p:nvPr/>
        </p:nvSpPr>
        <p:spPr>
          <a:xfrm flipH="1">
            <a:off x="-2061964" y="1029175"/>
            <a:ext cx="6411366" cy="6132485"/>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0"/>
          <p:cNvSpPr/>
          <p:nvPr/>
        </p:nvSpPr>
        <p:spPr>
          <a:xfrm flipH="1">
            <a:off x="-5" y="171968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0"/>
          <p:cNvSpPr/>
          <p:nvPr/>
        </p:nvSpPr>
        <p:spPr>
          <a:xfrm flipH="1">
            <a:off x="614252" y="-65996"/>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0"/>
          <p:cNvSpPr/>
          <p:nvPr/>
        </p:nvSpPr>
        <p:spPr>
          <a:xfrm flipH="1">
            <a:off x="7051289" y="4905491"/>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0"/>
          <p:cNvSpPr/>
          <p:nvPr/>
        </p:nvSpPr>
        <p:spPr>
          <a:xfrm flipH="1">
            <a:off x="7973495" y="-6600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0"/>
          <p:cNvSpPr/>
          <p:nvPr/>
        </p:nvSpPr>
        <p:spPr>
          <a:xfrm flipH="1">
            <a:off x="370614" y="4477166"/>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6" name="Google Shape;566;p40"/>
          <p:cNvGrpSpPr/>
          <p:nvPr/>
        </p:nvGrpSpPr>
        <p:grpSpPr>
          <a:xfrm flipH="1">
            <a:off x="5585945" y="-561800"/>
            <a:ext cx="947533" cy="947533"/>
            <a:chOff x="3912750" y="637550"/>
            <a:chExt cx="947533" cy="947533"/>
          </a:xfrm>
        </p:grpSpPr>
        <p:sp>
          <p:nvSpPr>
            <p:cNvPr id="567" name="Google Shape;567;p40"/>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0"/>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9" name="Google Shape;569;p40"/>
          <p:cNvSpPr/>
          <p:nvPr/>
        </p:nvSpPr>
        <p:spPr>
          <a:xfrm flipH="1">
            <a:off x="3348871" y="4755200"/>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1">
  <p:cSld name="CUSTOM_19">
    <p:spTree>
      <p:nvGrpSpPr>
        <p:cNvPr id="1" name="Shape 570"/>
        <p:cNvGrpSpPr/>
        <p:nvPr/>
      </p:nvGrpSpPr>
      <p:grpSpPr>
        <a:xfrm>
          <a:off x="0" y="0"/>
          <a:ext cx="0" cy="0"/>
          <a:chOff x="0" y="0"/>
          <a:chExt cx="0" cy="0"/>
        </a:xfrm>
      </p:grpSpPr>
      <p:sp>
        <p:nvSpPr>
          <p:cNvPr id="571" name="Google Shape;571;p41"/>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1"/>
          <p:cNvSpPr/>
          <p:nvPr/>
        </p:nvSpPr>
        <p:spPr>
          <a:xfrm rot="-3075939">
            <a:off x="4301454" y="1956101"/>
            <a:ext cx="7570775" cy="4973281"/>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1"/>
          <p:cNvSpPr/>
          <p:nvPr/>
        </p:nvSpPr>
        <p:spPr>
          <a:xfrm rot="9103592" flipH="1">
            <a:off x="-736449" y="-1679977"/>
            <a:ext cx="7437770" cy="5089555"/>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1"/>
          <p:cNvSpPr/>
          <p:nvPr/>
        </p:nvSpPr>
        <p:spPr>
          <a:xfrm rot="10800000">
            <a:off x="2140773" y="4666738"/>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1"/>
          <p:cNvSpPr/>
          <p:nvPr/>
        </p:nvSpPr>
        <p:spPr>
          <a:xfrm rot="-7572997">
            <a:off x="9225983" y="37082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1"/>
          <p:cNvSpPr/>
          <p:nvPr/>
        </p:nvSpPr>
        <p:spPr>
          <a:xfrm rot="10800000" flipH="1">
            <a:off x="7463000" y="-417497"/>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 name="Google Shape;577;p41"/>
          <p:cNvGrpSpPr/>
          <p:nvPr/>
        </p:nvGrpSpPr>
        <p:grpSpPr>
          <a:xfrm rot="10800000" flipH="1">
            <a:off x="324724" y="-271330"/>
            <a:ext cx="1265051" cy="1265051"/>
            <a:chOff x="3912750" y="637550"/>
            <a:chExt cx="947533" cy="947533"/>
          </a:xfrm>
        </p:grpSpPr>
        <p:sp>
          <p:nvSpPr>
            <p:cNvPr id="578" name="Google Shape;578;p41"/>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 name="Google Shape;580;p41"/>
          <p:cNvSpPr/>
          <p:nvPr/>
        </p:nvSpPr>
        <p:spPr>
          <a:xfrm rot="1205794">
            <a:off x="7274479" y="3684239"/>
            <a:ext cx="1255248" cy="1255213"/>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rot="4432563">
            <a:off x="8298731" y="3767846"/>
            <a:ext cx="451679" cy="451718"/>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rot="10800000" flipH="1">
            <a:off x="-344463" y="4461962"/>
            <a:ext cx="1125652" cy="1127635"/>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7">
  <p:cSld name="Title and text 7">
    <p:spTree>
      <p:nvGrpSpPr>
        <p:cNvPr id="1" name="Shape 527"/>
        <p:cNvGrpSpPr/>
        <p:nvPr/>
      </p:nvGrpSpPr>
      <p:grpSpPr>
        <a:xfrm>
          <a:off x="0" y="0"/>
          <a:ext cx="0" cy="0"/>
          <a:chOff x="0" y="0"/>
          <a:chExt cx="0" cy="0"/>
        </a:xfrm>
      </p:grpSpPr>
      <p:sp>
        <p:nvSpPr>
          <p:cNvPr id="528" name="Google Shape;528;p38"/>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8"/>
          <p:cNvSpPr/>
          <p:nvPr/>
        </p:nvSpPr>
        <p:spPr>
          <a:xfrm rot="-5685180">
            <a:off x="4244480" y="-219388"/>
            <a:ext cx="7570857" cy="4973335"/>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8"/>
          <p:cNvSpPr/>
          <p:nvPr/>
        </p:nvSpPr>
        <p:spPr>
          <a:xfrm rot="6011238" flipH="1">
            <a:off x="-1893621" y="-277463"/>
            <a:ext cx="7437813" cy="5089473"/>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8"/>
          <p:cNvSpPr txBox="1">
            <a:spLocks noGrp="1"/>
          </p:cNvSpPr>
          <p:nvPr>
            <p:ph type="title"/>
          </p:nvPr>
        </p:nvSpPr>
        <p:spPr>
          <a:xfrm>
            <a:off x="735990" y="1504788"/>
            <a:ext cx="3602700" cy="589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2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532" name="Google Shape;532;p38"/>
          <p:cNvSpPr txBox="1">
            <a:spLocks noGrp="1"/>
          </p:cNvSpPr>
          <p:nvPr>
            <p:ph type="body" idx="1"/>
          </p:nvPr>
        </p:nvSpPr>
        <p:spPr>
          <a:xfrm>
            <a:off x="735990" y="2094298"/>
            <a:ext cx="3602700" cy="15444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Char char="●"/>
              <a:defRPr sz="14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533" name="Google Shape;533;p38"/>
          <p:cNvSpPr/>
          <p:nvPr/>
        </p:nvSpPr>
        <p:spPr>
          <a:xfrm rot="10800000" flipH="1">
            <a:off x="4987641" y="4473838"/>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8"/>
          <p:cNvSpPr/>
          <p:nvPr/>
        </p:nvSpPr>
        <p:spPr>
          <a:xfrm rot="7572997" flipH="1">
            <a:off x="389793" y="4234612"/>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8"/>
          <p:cNvSpPr/>
          <p:nvPr/>
        </p:nvSpPr>
        <p:spPr>
          <a:xfrm rot="10800000">
            <a:off x="3302272" y="-332197"/>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 name="Google Shape;536;p38"/>
          <p:cNvGrpSpPr/>
          <p:nvPr/>
        </p:nvGrpSpPr>
        <p:grpSpPr>
          <a:xfrm rot="10800000">
            <a:off x="6132335" y="-772905"/>
            <a:ext cx="1265051" cy="1265051"/>
            <a:chOff x="3912750" y="637550"/>
            <a:chExt cx="947533" cy="947533"/>
          </a:xfrm>
        </p:grpSpPr>
        <p:sp>
          <p:nvSpPr>
            <p:cNvPr id="537" name="Google Shape;537;p38"/>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8"/>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9" name="Google Shape;539;p38"/>
          <p:cNvSpPr/>
          <p:nvPr/>
        </p:nvSpPr>
        <p:spPr>
          <a:xfrm rot="1728187" flipH="1">
            <a:off x="7622106" y="3663546"/>
            <a:ext cx="1255252" cy="1255218"/>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8"/>
          <p:cNvSpPr/>
          <p:nvPr/>
        </p:nvSpPr>
        <p:spPr>
          <a:xfrm rot="-1498638" flipH="1">
            <a:off x="7854436" y="3387095"/>
            <a:ext cx="451683" cy="451722"/>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39056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8"/>
        <p:cNvGrpSpPr/>
        <p:nvPr/>
      </p:nvGrpSpPr>
      <p:grpSpPr>
        <a:xfrm>
          <a:off x="0" y="0"/>
          <a:ext cx="0" cy="0"/>
          <a:chOff x="0" y="0"/>
          <a:chExt cx="0" cy="0"/>
        </a:xfrm>
      </p:grpSpPr>
      <p:sp>
        <p:nvSpPr>
          <p:cNvPr id="39" name="Google Shape;39;p4"/>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a:off x="-306961" y="569001"/>
            <a:ext cx="7570971" cy="4973410"/>
          </a:xfrm>
          <a:custGeom>
            <a:avLst/>
            <a:gdLst/>
            <a:ahLst/>
            <a:cxnLst/>
            <a:rect l="l" t="t" r="r" b="b"/>
            <a:pathLst>
              <a:path w="102546" h="67363" extrusionOk="0">
                <a:moveTo>
                  <a:pt x="0" y="1"/>
                </a:moveTo>
                <a:lnTo>
                  <a:pt x="0" y="67363"/>
                </a:lnTo>
                <a:lnTo>
                  <a:pt x="102546" y="67363"/>
                </a:lnTo>
                <a:cubicBezTo>
                  <a:pt x="102322" y="66357"/>
                  <a:pt x="98937" y="50201"/>
                  <a:pt x="91384" y="46414"/>
                </a:cubicBezTo>
                <a:cubicBezTo>
                  <a:pt x="83563" y="42503"/>
                  <a:pt x="70848" y="43341"/>
                  <a:pt x="57720" y="39576"/>
                </a:cubicBezTo>
                <a:cubicBezTo>
                  <a:pt x="44592" y="35799"/>
                  <a:pt x="41664" y="21978"/>
                  <a:pt x="33284" y="13174"/>
                </a:cubicBezTo>
                <a:cubicBezTo>
                  <a:pt x="24905" y="4381"/>
                  <a:pt x="17642" y="2984"/>
                  <a:pt x="8559" y="2425"/>
                </a:cubicBezTo>
                <a:cubicBezTo>
                  <a:pt x="4693" y="2180"/>
                  <a:pt x="2034" y="1129"/>
                  <a:pt x="0"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a:spLocks noGrp="1"/>
          </p:cNvSpPr>
          <p:nvPr>
            <p:ph type="subTitle" idx="1"/>
          </p:nvPr>
        </p:nvSpPr>
        <p:spPr>
          <a:xfrm>
            <a:off x="539500" y="1150475"/>
            <a:ext cx="8064900" cy="327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rgbClr val="434343"/>
              </a:buClr>
              <a:buSzPts val="480"/>
              <a:buAutoNum type="arabicPeriod"/>
              <a:defRPr sz="1200"/>
            </a:lvl1pPr>
            <a:lvl2pPr lvl="1">
              <a:spcBef>
                <a:spcPts val="0"/>
              </a:spcBef>
              <a:spcAft>
                <a:spcPts val="0"/>
              </a:spcAft>
              <a:buClr>
                <a:srgbClr val="434343"/>
              </a:buClr>
              <a:buSzPts val="480"/>
              <a:buFont typeface="Roboto Condensed Light"/>
              <a:buAutoNum type="alphaLcPeriod"/>
              <a:defRPr/>
            </a:lvl2pPr>
            <a:lvl3pPr lvl="2">
              <a:spcBef>
                <a:spcPts val="0"/>
              </a:spcBef>
              <a:spcAft>
                <a:spcPts val="0"/>
              </a:spcAft>
              <a:buClr>
                <a:srgbClr val="434343"/>
              </a:buClr>
              <a:buSzPts val="480"/>
              <a:buFont typeface="Roboto Condensed Light"/>
              <a:buAutoNum type="romanLcPeriod"/>
              <a:defRPr/>
            </a:lvl3pPr>
            <a:lvl4pPr lvl="3">
              <a:spcBef>
                <a:spcPts val="0"/>
              </a:spcBef>
              <a:spcAft>
                <a:spcPts val="0"/>
              </a:spcAft>
              <a:buClr>
                <a:srgbClr val="434343"/>
              </a:buClr>
              <a:buSzPts val="480"/>
              <a:buFont typeface="Roboto Condensed Light"/>
              <a:buAutoNum type="arabicPeriod"/>
              <a:defRPr/>
            </a:lvl4pPr>
            <a:lvl5pPr lvl="4">
              <a:spcBef>
                <a:spcPts val="0"/>
              </a:spcBef>
              <a:spcAft>
                <a:spcPts val="0"/>
              </a:spcAft>
              <a:buClr>
                <a:srgbClr val="434343"/>
              </a:buClr>
              <a:buSzPts val="480"/>
              <a:buFont typeface="Roboto Condensed Light"/>
              <a:buAutoNum type="alphaLcPeriod"/>
              <a:defRPr/>
            </a:lvl5pPr>
            <a:lvl6pPr lvl="5">
              <a:spcBef>
                <a:spcPts val="0"/>
              </a:spcBef>
              <a:spcAft>
                <a:spcPts val="0"/>
              </a:spcAft>
              <a:buClr>
                <a:srgbClr val="434343"/>
              </a:buClr>
              <a:buSzPts val="480"/>
              <a:buFont typeface="Roboto Condensed Light"/>
              <a:buAutoNum type="romanLcPeriod"/>
              <a:defRPr/>
            </a:lvl6pPr>
            <a:lvl7pPr lvl="6">
              <a:spcBef>
                <a:spcPts val="0"/>
              </a:spcBef>
              <a:spcAft>
                <a:spcPts val="0"/>
              </a:spcAft>
              <a:buClr>
                <a:srgbClr val="434343"/>
              </a:buClr>
              <a:buSzPts val="480"/>
              <a:buFont typeface="Roboto Condensed Light"/>
              <a:buAutoNum type="arabicPeriod"/>
              <a:defRPr/>
            </a:lvl7pPr>
            <a:lvl8pPr lvl="7">
              <a:spcBef>
                <a:spcPts val="0"/>
              </a:spcBef>
              <a:spcAft>
                <a:spcPts val="0"/>
              </a:spcAft>
              <a:buClr>
                <a:srgbClr val="434343"/>
              </a:buClr>
              <a:buSzPts val="480"/>
              <a:buFont typeface="Roboto Condensed Light"/>
              <a:buAutoNum type="alphaLcPeriod"/>
              <a:defRPr/>
            </a:lvl8pPr>
            <a:lvl9pPr lvl="8">
              <a:spcBef>
                <a:spcPts val="0"/>
              </a:spcBef>
              <a:spcAft>
                <a:spcPts val="0"/>
              </a:spcAft>
              <a:buClr>
                <a:srgbClr val="434343"/>
              </a:buClr>
              <a:buSzPts val="480"/>
              <a:buFont typeface="Roboto Condensed Light"/>
              <a:buAutoNum type="romanLcPeriod"/>
              <a:defRPr/>
            </a:lvl9pPr>
          </a:lstStyle>
          <a:p>
            <a:endParaRPr/>
          </a:p>
        </p:txBody>
      </p:sp>
      <p:sp>
        <p:nvSpPr>
          <p:cNvPr id="42" name="Google Shape;42;p4"/>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3" name="Google Shape;43;p4"/>
          <p:cNvSpPr/>
          <p:nvPr/>
        </p:nvSpPr>
        <p:spPr>
          <a:xfrm flipH="1">
            <a:off x="-1039340" y="243478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8628904" y="2492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4"/>
          <p:cNvSpPr/>
          <p:nvPr/>
        </p:nvSpPr>
        <p:spPr>
          <a:xfrm flipH="1">
            <a:off x="8402854" y="474972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4"/>
          <p:cNvSpPr/>
          <p:nvPr/>
        </p:nvSpPr>
        <p:spPr>
          <a:xfrm flipH="1">
            <a:off x="7428185" y="-1004829"/>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4"/>
          <p:cNvSpPr/>
          <p:nvPr/>
        </p:nvSpPr>
        <p:spPr>
          <a:xfrm flipH="1">
            <a:off x="1222079" y="5009091"/>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4"/>
          <p:cNvSpPr/>
          <p:nvPr/>
        </p:nvSpPr>
        <p:spPr>
          <a:xfrm>
            <a:off x="-96450" y="-125362"/>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4"/>
          <p:cNvGrpSpPr/>
          <p:nvPr/>
        </p:nvGrpSpPr>
        <p:grpSpPr>
          <a:xfrm>
            <a:off x="4288299" y="4703032"/>
            <a:ext cx="1265051" cy="1265051"/>
            <a:chOff x="3912750" y="637550"/>
            <a:chExt cx="947533" cy="947533"/>
          </a:xfrm>
        </p:grpSpPr>
        <p:sp>
          <p:nvSpPr>
            <p:cNvPr id="50" name="Google Shape;50;p4"/>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1"/>
        <p:cNvGrpSpPr/>
        <p:nvPr/>
      </p:nvGrpSpPr>
      <p:grpSpPr>
        <a:xfrm>
          <a:off x="0" y="0"/>
          <a:ext cx="0" cy="0"/>
          <a:chOff x="0" y="0"/>
          <a:chExt cx="0" cy="0"/>
        </a:xfrm>
      </p:grpSpPr>
      <p:sp>
        <p:nvSpPr>
          <p:cNvPr id="82" name="Google Shape;82;p7"/>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7"/>
          <p:cNvSpPr txBox="1">
            <a:spLocks noGrp="1"/>
          </p:cNvSpPr>
          <p:nvPr>
            <p:ph type="body" idx="1"/>
          </p:nvPr>
        </p:nvSpPr>
        <p:spPr>
          <a:xfrm>
            <a:off x="1001375" y="2356500"/>
            <a:ext cx="2848200" cy="1186200"/>
          </a:xfrm>
          <a:prstGeom prst="rect">
            <a:avLst/>
          </a:prstGeom>
        </p:spPr>
        <p:txBody>
          <a:bodyPr spcFirstLastPara="1" wrap="square" lIns="91425" tIns="91425" rIns="91425" bIns="91425" anchor="t" anchorCtr="0">
            <a:noAutofit/>
          </a:bodyPr>
          <a:lstStyle>
            <a:lvl1pPr marL="457200" lvl="0" indent="-330200" algn="ctr">
              <a:lnSpc>
                <a:spcPct val="100000"/>
              </a:lnSpc>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84" name="Google Shape;84;p7"/>
          <p:cNvSpPr/>
          <p:nvPr/>
        </p:nvSpPr>
        <p:spPr>
          <a:xfrm>
            <a:off x="4581969" y="4101491"/>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7"/>
          <p:cNvSpPr/>
          <p:nvPr/>
        </p:nvSpPr>
        <p:spPr>
          <a:xfrm>
            <a:off x="7530285" y="428718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7"/>
          <p:cNvSpPr/>
          <p:nvPr/>
        </p:nvSpPr>
        <p:spPr>
          <a:xfrm>
            <a:off x="-982991" y="474972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7"/>
          <p:cNvSpPr/>
          <p:nvPr/>
        </p:nvSpPr>
        <p:spPr>
          <a:xfrm>
            <a:off x="-177115" y="-52835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7"/>
          <p:cNvSpPr/>
          <p:nvPr/>
        </p:nvSpPr>
        <p:spPr>
          <a:xfrm>
            <a:off x="4450684" y="458207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7"/>
          <p:cNvSpPr/>
          <p:nvPr/>
        </p:nvSpPr>
        <p:spPr>
          <a:xfrm>
            <a:off x="7735444" y="-9"/>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7"/>
          <p:cNvSpPr/>
          <p:nvPr/>
        </p:nvSpPr>
        <p:spPr>
          <a:xfrm>
            <a:off x="7604159" y="480579"/>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7"/>
          <p:cNvSpPr/>
          <p:nvPr/>
        </p:nvSpPr>
        <p:spPr>
          <a:xfrm>
            <a:off x="4807675" y="78863"/>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 name="Google Shape;92;p7"/>
          <p:cNvGrpSpPr/>
          <p:nvPr/>
        </p:nvGrpSpPr>
        <p:grpSpPr>
          <a:xfrm>
            <a:off x="-296676" y="4041820"/>
            <a:ext cx="1265051" cy="1265051"/>
            <a:chOff x="3912750" y="637550"/>
            <a:chExt cx="947533" cy="947533"/>
          </a:xfrm>
        </p:grpSpPr>
        <p:sp>
          <p:nvSpPr>
            <p:cNvPr id="93" name="Google Shape;93;p7"/>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7"/>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7"/>
          <p:cNvSpPr/>
          <p:nvPr/>
        </p:nvSpPr>
        <p:spPr>
          <a:xfrm>
            <a:off x="2131335" y="1501350"/>
            <a:ext cx="7437684" cy="3930907"/>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7"/>
          <p:cNvSpPr txBox="1">
            <a:spLocks noGrp="1"/>
          </p:cNvSpPr>
          <p:nvPr>
            <p:ph type="title"/>
          </p:nvPr>
        </p:nvSpPr>
        <p:spPr>
          <a:xfrm>
            <a:off x="968375" y="1600800"/>
            <a:ext cx="2914200" cy="755700"/>
          </a:xfrm>
          <a:prstGeom prst="rect">
            <a:avLst/>
          </a:prstGeom>
          <a:noFill/>
        </p:spPr>
        <p:txBody>
          <a:bodyPr spcFirstLastPara="1" wrap="square" lIns="91425" tIns="91425" rIns="91425" bIns="91425" anchor="ctr" anchorCtr="0">
            <a:noAutofit/>
          </a:bodyPr>
          <a:lstStyle>
            <a:lvl1pPr lvl="0">
              <a:spcBef>
                <a:spcPts val="0"/>
              </a:spcBef>
              <a:spcAft>
                <a:spcPts val="0"/>
              </a:spcAft>
              <a:buSzPts val="2200"/>
              <a:buNone/>
              <a:defRPr sz="55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143"/>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CUSTOM_15">
    <p:spTree>
      <p:nvGrpSpPr>
        <p:cNvPr id="1" name="Shape 144"/>
        <p:cNvGrpSpPr/>
        <p:nvPr/>
      </p:nvGrpSpPr>
      <p:grpSpPr>
        <a:xfrm>
          <a:off x="0" y="0"/>
          <a:ext cx="0" cy="0"/>
          <a:chOff x="0" y="0"/>
          <a:chExt cx="0" cy="0"/>
        </a:xfrm>
      </p:grpSpPr>
      <p:sp>
        <p:nvSpPr>
          <p:cNvPr id="145" name="Google Shape;145;p13"/>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3"/>
          <p:cNvSpPr/>
          <p:nvPr/>
        </p:nvSpPr>
        <p:spPr>
          <a:xfrm flipH="1">
            <a:off x="975451" y="-231496"/>
            <a:ext cx="8428467" cy="5606479"/>
          </a:xfrm>
          <a:custGeom>
            <a:avLst/>
            <a:gdLst/>
            <a:ahLst/>
            <a:cxnLst/>
            <a:rect l="l" t="t" r="r" b="b"/>
            <a:pathLst>
              <a:path w="104747" h="69676" extrusionOk="0">
                <a:moveTo>
                  <a:pt x="0" y="1"/>
                </a:moveTo>
                <a:lnTo>
                  <a:pt x="0" y="69676"/>
                </a:lnTo>
                <a:lnTo>
                  <a:pt x="1799" y="69676"/>
                </a:lnTo>
                <a:cubicBezTo>
                  <a:pt x="5385" y="68581"/>
                  <a:pt x="10134" y="66536"/>
                  <a:pt x="15229" y="62693"/>
                </a:cubicBezTo>
                <a:cubicBezTo>
                  <a:pt x="25977" y="54592"/>
                  <a:pt x="20111" y="44816"/>
                  <a:pt x="30871" y="30850"/>
                </a:cubicBezTo>
                <a:cubicBezTo>
                  <a:pt x="41619" y="16883"/>
                  <a:pt x="59776" y="24984"/>
                  <a:pt x="85194" y="12973"/>
                </a:cubicBezTo>
                <a:cubicBezTo>
                  <a:pt x="96859" y="7464"/>
                  <a:pt x="102289" y="3978"/>
                  <a:pt x="104747" y="1822"/>
                </a:cubicBezTo>
                <a:lnTo>
                  <a:pt x="104747" y="1"/>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3"/>
          <p:cNvSpPr txBox="1">
            <a:spLocks noGrp="1"/>
          </p:cNvSpPr>
          <p:nvPr>
            <p:ph type="title"/>
          </p:nvPr>
        </p:nvSpPr>
        <p:spPr>
          <a:xfrm>
            <a:off x="1991575" y="1754100"/>
            <a:ext cx="2580300" cy="434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Font typeface="Montserrat Black"/>
              <a:buNone/>
              <a:defRPr sz="2200"/>
            </a:lvl1pPr>
            <a:lvl2pPr lvl="1" algn="ctr" rtl="0">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algn="ctr" rtl="0">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algn="ctr" rtl="0">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algn="ctr" rtl="0">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algn="ctr" rtl="0">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algn="ctr" rtl="0">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algn="ctr" rtl="0">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algn="ctr" rtl="0">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a:endParaRPr/>
          </a:p>
        </p:txBody>
      </p:sp>
      <p:sp>
        <p:nvSpPr>
          <p:cNvPr id="148" name="Google Shape;148;p13"/>
          <p:cNvSpPr txBox="1">
            <a:spLocks noGrp="1"/>
          </p:cNvSpPr>
          <p:nvPr>
            <p:ph type="subTitle" idx="1"/>
          </p:nvPr>
        </p:nvSpPr>
        <p:spPr>
          <a:xfrm>
            <a:off x="1991575" y="2116975"/>
            <a:ext cx="2580300" cy="47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49" name="Google Shape;149;p13"/>
          <p:cNvSpPr txBox="1">
            <a:spLocks noGrp="1"/>
          </p:cNvSpPr>
          <p:nvPr>
            <p:ph type="title" idx="2"/>
          </p:nvPr>
        </p:nvSpPr>
        <p:spPr>
          <a:xfrm>
            <a:off x="5786525" y="1754100"/>
            <a:ext cx="2580300" cy="434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Font typeface="Montserrat Black"/>
              <a:buNone/>
              <a:defRPr sz="2200"/>
            </a:lvl1pPr>
            <a:lvl2pPr lvl="1" algn="ctr" rtl="0">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algn="ctr" rtl="0">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algn="ctr" rtl="0">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algn="ctr" rtl="0">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algn="ctr" rtl="0">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algn="ctr" rtl="0">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algn="ctr" rtl="0">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algn="ctr" rtl="0">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a:endParaRPr/>
          </a:p>
        </p:txBody>
      </p:sp>
      <p:sp>
        <p:nvSpPr>
          <p:cNvPr id="150" name="Google Shape;150;p13"/>
          <p:cNvSpPr txBox="1">
            <a:spLocks noGrp="1"/>
          </p:cNvSpPr>
          <p:nvPr>
            <p:ph type="subTitle" idx="3"/>
          </p:nvPr>
        </p:nvSpPr>
        <p:spPr>
          <a:xfrm>
            <a:off x="5786525" y="2116975"/>
            <a:ext cx="2580300" cy="47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1" name="Google Shape;151;p13"/>
          <p:cNvSpPr txBox="1">
            <a:spLocks noGrp="1"/>
          </p:cNvSpPr>
          <p:nvPr>
            <p:ph type="title" idx="4"/>
          </p:nvPr>
        </p:nvSpPr>
        <p:spPr>
          <a:xfrm>
            <a:off x="1991575" y="3094050"/>
            <a:ext cx="2580300" cy="434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Font typeface="Montserrat Black"/>
              <a:buNone/>
              <a:defRPr sz="2200"/>
            </a:lvl1pPr>
            <a:lvl2pPr lvl="1" algn="ctr" rtl="0">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algn="ctr" rtl="0">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algn="ctr" rtl="0">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algn="ctr" rtl="0">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algn="ctr" rtl="0">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algn="ctr" rtl="0">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algn="ctr" rtl="0">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algn="ctr" rtl="0">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a:endParaRPr/>
          </a:p>
        </p:txBody>
      </p:sp>
      <p:sp>
        <p:nvSpPr>
          <p:cNvPr id="152" name="Google Shape;152;p13"/>
          <p:cNvSpPr txBox="1">
            <a:spLocks noGrp="1"/>
          </p:cNvSpPr>
          <p:nvPr>
            <p:ph type="title" idx="5"/>
          </p:nvPr>
        </p:nvSpPr>
        <p:spPr>
          <a:xfrm>
            <a:off x="5786525" y="3094050"/>
            <a:ext cx="2580300" cy="434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400"/>
              <a:buFont typeface="Montserrat Black"/>
              <a:buNone/>
              <a:defRPr sz="2200"/>
            </a:lvl1pPr>
            <a:lvl2pPr lvl="1" algn="ctr" rtl="0">
              <a:spcBef>
                <a:spcPts val="0"/>
              </a:spcBef>
              <a:spcAft>
                <a:spcPts val="0"/>
              </a:spcAft>
              <a:buSzPts val="2400"/>
              <a:buFont typeface="Montserrat Black"/>
              <a:buNone/>
              <a:defRPr sz="2400">
                <a:latin typeface="Montserrat Black"/>
                <a:ea typeface="Montserrat Black"/>
                <a:cs typeface="Montserrat Black"/>
                <a:sym typeface="Montserrat Black"/>
              </a:defRPr>
            </a:lvl2pPr>
            <a:lvl3pPr lvl="2" algn="ctr" rtl="0">
              <a:spcBef>
                <a:spcPts val="0"/>
              </a:spcBef>
              <a:spcAft>
                <a:spcPts val="0"/>
              </a:spcAft>
              <a:buSzPts val="2400"/>
              <a:buFont typeface="Montserrat Black"/>
              <a:buNone/>
              <a:defRPr sz="2400">
                <a:latin typeface="Montserrat Black"/>
                <a:ea typeface="Montserrat Black"/>
                <a:cs typeface="Montserrat Black"/>
                <a:sym typeface="Montserrat Black"/>
              </a:defRPr>
            </a:lvl3pPr>
            <a:lvl4pPr lvl="3" algn="ctr" rtl="0">
              <a:spcBef>
                <a:spcPts val="0"/>
              </a:spcBef>
              <a:spcAft>
                <a:spcPts val="0"/>
              </a:spcAft>
              <a:buSzPts val="2400"/>
              <a:buFont typeface="Montserrat Black"/>
              <a:buNone/>
              <a:defRPr sz="2400">
                <a:latin typeface="Montserrat Black"/>
                <a:ea typeface="Montserrat Black"/>
                <a:cs typeface="Montserrat Black"/>
                <a:sym typeface="Montserrat Black"/>
              </a:defRPr>
            </a:lvl4pPr>
            <a:lvl5pPr lvl="4" algn="ctr" rtl="0">
              <a:spcBef>
                <a:spcPts val="0"/>
              </a:spcBef>
              <a:spcAft>
                <a:spcPts val="0"/>
              </a:spcAft>
              <a:buSzPts val="2400"/>
              <a:buFont typeface="Montserrat Black"/>
              <a:buNone/>
              <a:defRPr sz="2400">
                <a:latin typeface="Montserrat Black"/>
                <a:ea typeface="Montserrat Black"/>
                <a:cs typeface="Montserrat Black"/>
                <a:sym typeface="Montserrat Black"/>
              </a:defRPr>
            </a:lvl5pPr>
            <a:lvl6pPr lvl="5" algn="ctr" rtl="0">
              <a:spcBef>
                <a:spcPts val="0"/>
              </a:spcBef>
              <a:spcAft>
                <a:spcPts val="0"/>
              </a:spcAft>
              <a:buSzPts val="2400"/>
              <a:buFont typeface="Montserrat Black"/>
              <a:buNone/>
              <a:defRPr sz="2400">
                <a:latin typeface="Montserrat Black"/>
                <a:ea typeface="Montserrat Black"/>
                <a:cs typeface="Montserrat Black"/>
                <a:sym typeface="Montserrat Black"/>
              </a:defRPr>
            </a:lvl6pPr>
            <a:lvl7pPr lvl="6" algn="ctr" rtl="0">
              <a:spcBef>
                <a:spcPts val="0"/>
              </a:spcBef>
              <a:spcAft>
                <a:spcPts val="0"/>
              </a:spcAft>
              <a:buSzPts val="2400"/>
              <a:buFont typeface="Montserrat Black"/>
              <a:buNone/>
              <a:defRPr sz="2400">
                <a:latin typeface="Montserrat Black"/>
                <a:ea typeface="Montserrat Black"/>
                <a:cs typeface="Montserrat Black"/>
                <a:sym typeface="Montserrat Black"/>
              </a:defRPr>
            </a:lvl7pPr>
            <a:lvl8pPr lvl="7" algn="ctr" rtl="0">
              <a:spcBef>
                <a:spcPts val="0"/>
              </a:spcBef>
              <a:spcAft>
                <a:spcPts val="0"/>
              </a:spcAft>
              <a:buSzPts val="2400"/>
              <a:buFont typeface="Montserrat Black"/>
              <a:buNone/>
              <a:defRPr sz="2400">
                <a:latin typeface="Montserrat Black"/>
                <a:ea typeface="Montserrat Black"/>
                <a:cs typeface="Montserrat Black"/>
                <a:sym typeface="Montserrat Black"/>
              </a:defRPr>
            </a:lvl8pPr>
            <a:lvl9pPr lvl="8" algn="ctr" rtl="0">
              <a:spcBef>
                <a:spcPts val="0"/>
              </a:spcBef>
              <a:spcAft>
                <a:spcPts val="0"/>
              </a:spcAft>
              <a:buSzPts val="2400"/>
              <a:buFont typeface="Montserrat Black"/>
              <a:buNone/>
              <a:defRPr sz="2400">
                <a:latin typeface="Montserrat Black"/>
                <a:ea typeface="Montserrat Black"/>
                <a:cs typeface="Montserrat Black"/>
                <a:sym typeface="Montserrat Black"/>
              </a:defRPr>
            </a:lvl9pPr>
          </a:lstStyle>
          <a:p>
            <a:endParaRPr/>
          </a:p>
        </p:txBody>
      </p:sp>
      <p:sp>
        <p:nvSpPr>
          <p:cNvPr id="153" name="Google Shape;153;p13"/>
          <p:cNvSpPr txBox="1">
            <a:spLocks noGrp="1"/>
          </p:cNvSpPr>
          <p:nvPr>
            <p:ph type="subTitle" idx="6"/>
          </p:nvPr>
        </p:nvSpPr>
        <p:spPr>
          <a:xfrm>
            <a:off x="5786525" y="3455900"/>
            <a:ext cx="2580300" cy="47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4" name="Google Shape;154;p13"/>
          <p:cNvSpPr txBox="1">
            <a:spLocks noGrp="1"/>
          </p:cNvSpPr>
          <p:nvPr>
            <p:ph type="title" idx="7" hasCustomPrompt="1"/>
          </p:nvPr>
        </p:nvSpPr>
        <p:spPr>
          <a:xfrm>
            <a:off x="1068700" y="1852888"/>
            <a:ext cx="822900" cy="640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700"/>
              <a:buNone/>
              <a:defRPr sz="3600">
                <a:solidFill>
                  <a:schemeClr val="dk1"/>
                </a:solidFill>
              </a:defRPr>
            </a:lvl1pPr>
            <a:lvl2pPr lvl="1" algn="ctr" rtl="0">
              <a:spcBef>
                <a:spcPts val="0"/>
              </a:spcBef>
              <a:spcAft>
                <a:spcPts val="0"/>
              </a:spcAft>
              <a:buSzPts val="4700"/>
              <a:buNone/>
              <a:defRPr sz="4700"/>
            </a:lvl2pPr>
            <a:lvl3pPr lvl="2" algn="ctr" rtl="0">
              <a:spcBef>
                <a:spcPts val="0"/>
              </a:spcBef>
              <a:spcAft>
                <a:spcPts val="0"/>
              </a:spcAft>
              <a:buSzPts val="4700"/>
              <a:buNone/>
              <a:defRPr sz="4700"/>
            </a:lvl3pPr>
            <a:lvl4pPr lvl="3" algn="ctr" rtl="0">
              <a:spcBef>
                <a:spcPts val="0"/>
              </a:spcBef>
              <a:spcAft>
                <a:spcPts val="0"/>
              </a:spcAft>
              <a:buSzPts val="4700"/>
              <a:buNone/>
              <a:defRPr sz="4700"/>
            </a:lvl4pPr>
            <a:lvl5pPr lvl="4" algn="ctr" rtl="0">
              <a:spcBef>
                <a:spcPts val="0"/>
              </a:spcBef>
              <a:spcAft>
                <a:spcPts val="0"/>
              </a:spcAft>
              <a:buSzPts val="4700"/>
              <a:buNone/>
              <a:defRPr sz="4700"/>
            </a:lvl5pPr>
            <a:lvl6pPr lvl="5" algn="ctr" rtl="0">
              <a:spcBef>
                <a:spcPts val="0"/>
              </a:spcBef>
              <a:spcAft>
                <a:spcPts val="0"/>
              </a:spcAft>
              <a:buSzPts val="4700"/>
              <a:buNone/>
              <a:defRPr sz="4700"/>
            </a:lvl6pPr>
            <a:lvl7pPr lvl="6" algn="ctr" rtl="0">
              <a:spcBef>
                <a:spcPts val="0"/>
              </a:spcBef>
              <a:spcAft>
                <a:spcPts val="0"/>
              </a:spcAft>
              <a:buSzPts val="4700"/>
              <a:buNone/>
              <a:defRPr sz="4700"/>
            </a:lvl7pPr>
            <a:lvl8pPr lvl="7" algn="ctr" rtl="0">
              <a:spcBef>
                <a:spcPts val="0"/>
              </a:spcBef>
              <a:spcAft>
                <a:spcPts val="0"/>
              </a:spcAft>
              <a:buSzPts val="4700"/>
              <a:buNone/>
              <a:defRPr sz="4700"/>
            </a:lvl8pPr>
            <a:lvl9pPr lvl="8" algn="ctr" rtl="0">
              <a:spcBef>
                <a:spcPts val="0"/>
              </a:spcBef>
              <a:spcAft>
                <a:spcPts val="0"/>
              </a:spcAft>
              <a:buSzPts val="4700"/>
              <a:buNone/>
              <a:defRPr sz="4700"/>
            </a:lvl9pPr>
          </a:lstStyle>
          <a:p>
            <a:r>
              <a:t>xx%</a:t>
            </a:r>
          </a:p>
        </p:txBody>
      </p:sp>
      <p:sp>
        <p:nvSpPr>
          <p:cNvPr id="155" name="Google Shape;155;p13"/>
          <p:cNvSpPr txBox="1">
            <a:spLocks noGrp="1"/>
          </p:cNvSpPr>
          <p:nvPr>
            <p:ph type="title" idx="8" hasCustomPrompt="1"/>
          </p:nvPr>
        </p:nvSpPr>
        <p:spPr>
          <a:xfrm>
            <a:off x="4868250" y="1858800"/>
            <a:ext cx="822900" cy="640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700"/>
              <a:buNone/>
              <a:defRPr sz="3600">
                <a:solidFill>
                  <a:schemeClr val="dk1"/>
                </a:solidFill>
              </a:defRPr>
            </a:lvl1pPr>
            <a:lvl2pPr lvl="1" algn="ctr" rtl="0">
              <a:spcBef>
                <a:spcPts val="0"/>
              </a:spcBef>
              <a:spcAft>
                <a:spcPts val="0"/>
              </a:spcAft>
              <a:buSzPts val="4700"/>
              <a:buNone/>
              <a:defRPr sz="4700"/>
            </a:lvl2pPr>
            <a:lvl3pPr lvl="2" algn="ctr" rtl="0">
              <a:spcBef>
                <a:spcPts val="0"/>
              </a:spcBef>
              <a:spcAft>
                <a:spcPts val="0"/>
              </a:spcAft>
              <a:buSzPts val="4700"/>
              <a:buNone/>
              <a:defRPr sz="4700"/>
            </a:lvl3pPr>
            <a:lvl4pPr lvl="3" algn="ctr" rtl="0">
              <a:spcBef>
                <a:spcPts val="0"/>
              </a:spcBef>
              <a:spcAft>
                <a:spcPts val="0"/>
              </a:spcAft>
              <a:buSzPts val="4700"/>
              <a:buNone/>
              <a:defRPr sz="4700"/>
            </a:lvl4pPr>
            <a:lvl5pPr lvl="4" algn="ctr" rtl="0">
              <a:spcBef>
                <a:spcPts val="0"/>
              </a:spcBef>
              <a:spcAft>
                <a:spcPts val="0"/>
              </a:spcAft>
              <a:buSzPts val="4700"/>
              <a:buNone/>
              <a:defRPr sz="4700"/>
            </a:lvl5pPr>
            <a:lvl6pPr lvl="5" algn="ctr" rtl="0">
              <a:spcBef>
                <a:spcPts val="0"/>
              </a:spcBef>
              <a:spcAft>
                <a:spcPts val="0"/>
              </a:spcAft>
              <a:buSzPts val="4700"/>
              <a:buNone/>
              <a:defRPr sz="4700"/>
            </a:lvl6pPr>
            <a:lvl7pPr lvl="6" algn="ctr" rtl="0">
              <a:spcBef>
                <a:spcPts val="0"/>
              </a:spcBef>
              <a:spcAft>
                <a:spcPts val="0"/>
              </a:spcAft>
              <a:buSzPts val="4700"/>
              <a:buNone/>
              <a:defRPr sz="4700"/>
            </a:lvl7pPr>
            <a:lvl8pPr lvl="7" algn="ctr" rtl="0">
              <a:spcBef>
                <a:spcPts val="0"/>
              </a:spcBef>
              <a:spcAft>
                <a:spcPts val="0"/>
              </a:spcAft>
              <a:buSzPts val="4700"/>
              <a:buNone/>
              <a:defRPr sz="4700"/>
            </a:lvl8pPr>
            <a:lvl9pPr lvl="8" algn="ctr" rtl="0">
              <a:spcBef>
                <a:spcPts val="0"/>
              </a:spcBef>
              <a:spcAft>
                <a:spcPts val="0"/>
              </a:spcAft>
              <a:buSzPts val="4700"/>
              <a:buNone/>
              <a:defRPr sz="4700"/>
            </a:lvl9pPr>
          </a:lstStyle>
          <a:p>
            <a:r>
              <a:t>xx%</a:t>
            </a:r>
          </a:p>
        </p:txBody>
      </p:sp>
      <p:sp>
        <p:nvSpPr>
          <p:cNvPr id="156" name="Google Shape;156;p13"/>
          <p:cNvSpPr txBox="1">
            <a:spLocks noGrp="1"/>
          </p:cNvSpPr>
          <p:nvPr>
            <p:ph type="title" idx="9" hasCustomPrompt="1"/>
          </p:nvPr>
        </p:nvSpPr>
        <p:spPr>
          <a:xfrm>
            <a:off x="1068700" y="3193550"/>
            <a:ext cx="822900" cy="640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700"/>
              <a:buNone/>
              <a:defRPr sz="3600">
                <a:solidFill>
                  <a:schemeClr val="dk1"/>
                </a:solidFill>
              </a:defRPr>
            </a:lvl1pPr>
            <a:lvl2pPr lvl="1" algn="ctr" rtl="0">
              <a:spcBef>
                <a:spcPts val="0"/>
              </a:spcBef>
              <a:spcAft>
                <a:spcPts val="0"/>
              </a:spcAft>
              <a:buSzPts val="4700"/>
              <a:buNone/>
              <a:defRPr sz="4700"/>
            </a:lvl2pPr>
            <a:lvl3pPr lvl="2" algn="ctr" rtl="0">
              <a:spcBef>
                <a:spcPts val="0"/>
              </a:spcBef>
              <a:spcAft>
                <a:spcPts val="0"/>
              </a:spcAft>
              <a:buSzPts val="4700"/>
              <a:buNone/>
              <a:defRPr sz="4700"/>
            </a:lvl3pPr>
            <a:lvl4pPr lvl="3" algn="ctr" rtl="0">
              <a:spcBef>
                <a:spcPts val="0"/>
              </a:spcBef>
              <a:spcAft>
                <a:spcPts val="0"/>
              </a:spcAft>
              <a:buSzPts val="4700"/>
              <a:buNone/>
              <a:defRPr sz="4700"/>
            </a:lvl4pPr>
            <a:lvl5pPr lvl="4" algn="ctr" rtl="0">
              <a:spcBef>
                <a:spcPts val="0"/>
              </a:spcBef>
              <a:spcAft>
                <a:spcPts val="0"/>
              </a:spcAft>
              <a:buSzPts val="4700"/>
              <a:buNone/>
              <a:defRPr sz="4700"/>
            </a:lvl5pPr>
            <a:lvl6pPr lvl="5" algn="ctr" rtl="0">
              <a:spcBef>
                <a:spcPts val="0"/>
              </a:spcBef>
              <a:spcAft>
                <a:spcPts val="0"/>
              </a:spcAft>
              <a:buSzPts val="4700"/>
              <a:buNone/>
              <a:defRPr sz="4700"/>
            </a:lvl6pPr>
            <a:lvl7pPr lvl="6" algn="ctr" rtl="0">
              <a:spcBef>
                <a:spcPts val="0"/>
              </a:spcBef>
              <a:spcAft>
                <a:spcPts val="0"/>
              </a:spcAft>
              <a:buSzPts val="4700"/>
              <a:buNone/>
              <a:defRPr sz="4700"/>
            </a:lvl7pPr>
            <a:lvl8pPr lvl="7" algn="ctr" rtl="0">
              <a:spcBef>
                <a:spcPts val="0"/>
              </a:spcBef>
              <a:spcAft>
                <a:spcPts val="0"/>
              </a:spcAft>
              <a:buSzPts val="4700"/>
              <a:buNone/>
              <a:defRPr sz="4700"/>
            </a:lvl8pPr>
            <a:lvl9pPr lvl="8" algn="ctr" rtl="0">
              <a:spcBef>
                <a:spcPts val="0"/>
              </a:spcBef>
              <a:spcAft>
                <a:spcPts val="0"/>
              </a:spcAft>
              <a:buSzPts val="4700"/>
              <a:buNone/>
              <a:defRPr sz="4700"/>
            </a:lvl9pPr>
          </a:lstStyle>
          <a:p>
            <a:r>
              <a:t>xx%</a:t>
            </a:r>
          </a:p>
        </p:txBody>
      </p:sp>
      <p:sp>
        <p:nvSpPr>
          <p:cNvPr id="157" name="Google Shape;157;p13"/>
          <p:cNvSpPr txBox="1">
            <a:spLocks noGrp="1"/>
          </p:cNvSpPr>
          <p:nvPr>
            <p:ph type="title" idx="13" hasCustomPrompt="1"/>
          </p:nvPr>
        </p:nvSpPr>
        <p:spPr>
          <a:xfrm>
            <a:off x="4868250" y="3198175"/>
            <a:ext cx="822900" cy="6402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SzPts val="4700"/>
              <a:buNone/>
              <a:defRPr sz="3600">
                <a:solidFill>
                  <a:schemeClr val="dk1"/>
                </a:solidFill>
              </a:defRPr>
            </a:lvl1pPr>
            <a:lvl2pPr lvl="1" algn="ctr" rtl="0">
              <a:spcBef>
                <a:spcPts val="0"/>
              </a:spcBef>
              <a:spcAft>
                <a:spcPts val="0"/>
              </a:spcAft>
              <a:buSzPts val="4700"/>
              <a:buNone/>
              <a:defRPr sz="4700"/>
            </a:lvl2pPr>
            <a:lvl3pPr lvl="2" algn="ctr" rtl="0">
              <a:spcBef>
                <a:spcPts val="0"/>
              </a:spcBef>
              <a:spcAft>
                <a:spcPts val="0"/>
              </a:spcAft>
              <a:buSzPts val="4700"/>
              <a:buNone/>
              <a:defRPr sz="4700"/>
            </a:lvl3pPr>
            <a:lvl4pPr lvl="3" algn="ctr" rtl="0">
              <a:spcBef>
                <a:spcPts val="0"/>
              </a:spcBef>
              <a:spcAft>
                <a:spcPts val="0"/>
              </a:spcAft>
              <a:buSzPts val="4700"/>
              <a:buNone/>
              <a:defRPr sz="4700"/>
            </a:lvl4pPr>
            <a:lvl5pPr lvl="4" algn="ctr" rtl="0">
              <a:spcBef>
                <a:spcPts val="0"/>
              </a:spcBef>
              <a:spcAft>
                <a:spcPts val="0"/>
              </a:spcAft>
              <a:buSzPts val="4700"/>
              <a:buNone/>
              <a:defRPr sz="4700"/>
            </a:lvl5pPr>
            <a:lvl6pPr lvl="5" algn="ctr" rtl="0">
              <a:spcBef>
                <a:spcPts val="0"/>
              </a:spcBef>
              <a:spcAft>
                <a:spcPts val="0"/>
              </a:spcAft>
              <a:buSzPts val="4700"/>
              <a:buNone/>
              <a:defRPr sz="4700"/>
            </a:lvl6pPr>
            <a:lvl7pPr lvl="6" algn="ctr" rtl="0">
              <a:spcBef>
                <a:spcPts val="0"/>
              </a:spcBef>
              <a:spcAft>
                <a:spcPts val="0"/>
              </a:spcAft>
              <a:buSzPts val="4700"/>
              <a:buNone/>
              <a:defRPr sz="4700"/>
            </a:lvl7pPr>
            <a:lvl8pPr lvl="7" algn="ctr" rtl="0">
              <a:spcBef>
                <a:spcPts val="0"/>
              </a:spcBef>
              <a:spcAft>
                <a:spcPts val="0"/>
              </a:spcAft>
              <a:buSzPts val="4700"/>
              <a:buNone/>
              <a:defRPr sz="4700"/>
            </a:lvl8pPr>
            <a:lvl9pPr lvl="8" algn="ctr" rtl="0">
              <a:spcBef>
                <a:spcPts val="0"/>
              </a:spcBef>
              <a:spcAft>
                <a:spcPts val="0"/>
              </a:spcAft>
              <a:buSzPts val="4700"/>
              <a:buNone/>
              <a:defRPr sz="4700"/>
            </a:lvl9pPr>
          </a:lstStyle>
          <a:p>
            <a:r>
              <a:t>xx%</a:t>
            </a:r>
          </a:p>
        </p:txBody>
      </p:sp>
      <p:sp>
        <p:nvSpPr>
          <p:cNvPr id="158" name="Google Shape;158;p13"/>
          <p:cNvSpPr txBox="1">
            <a:spLocks noGrp="1"/>
          </p:cNvSpPr>
          <p:nvPr>
            <p:ph type="subTitle" idx="14"/>
          </p:nvPr>
        </p:nvSpPr>
        <p:spPr>
          <a:xfrm>
            <a:off x="1991575" y="3455900"/>
            <a:ext cx="2580300" cy="479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59" name="Google Shape;159;p13"/>
          <p:cNvSpPr txBox="1">
            <a:spLocks noGrp="1"/>
          </p:cNvSpPr>
          <p:nvPr>
            <p:ph type="title" idx="15"/>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60" name="Google Shape;160;p13"/>
          <p:cNvSpPr/>
          <p:nvPr/>
        </p:nvSpPr>
        <p:spPr>
          <a:xfrm flipH="1">
            <a:off x="-354865" y="3768934"/>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3"/>
          <p:cNvSpPr/>
          <p:nvPr/>
        </p:nvSpPr>
        <p:spPr>
          <a:xfrm flipH="1">
            <a:off x="8038179" y="4"/>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3"/>
          <p:cNvSpPr/>
          <p:nvPr/>
        </p:nvSpPr>
        <p:spPr>
          <a:xfrm flipH="1">
            <a:off x="1439917" y="-212621"/>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13"/>
          <p:cNvSpPr/>
          <p:nvPr/>
        </p:nvSpPr>
        <p:spPr>
          <a:xfrm flipH="1">
            <a:off x="4166028" y="-814459"/>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13"/>
          <p:cNvSpPr/>
          <p:nvPr/>
        </p:nvSpPr>
        <p:spPr>
          <a:xfrm flipH="1">
            <a:off x="4296960" y="4597121"/>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3"/>
          <p:cNvSpPr/>
          <p:nvPr/>
        </p:nvSpPr>
        <p:spPr>
          <a:xfrm flipH="1">
            <a:off x="815942" y="4691779"/>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3"/>
          <p:cNvSpPr/>
          <p:nvPr/>
        </p:nvSpPr>
        <p:spPr>
          <a:xfrm>
            <a:off x="-300650" y="1059750"/>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7" name="Google Shape;167;p13"/>
          <p:cNvGrpSpPr/>
          <p:nvPr/>
        </p:nvGrpSpPr>
        <p:grpSpPr>
          <a:xfrm>
            <a:off x="7878949" y="4237907"/>
            <a:ext cx="1265051" cy="1265051"/>
            <a:chOff x="3912750" y="637550"/>
            <a:chExt cx="947533" cy="947533"/>
          </a:xfrm>
        </p:grpSpPr>
        <p:sp>
          <p:nvSpPr>
            <p:cNvPr id="168" name="Google Shape;168;p13"/>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3"/>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Quote">
  <p:cSld name="CUSTOM_20">
    <p:spTree>
      <p:nvGrpSpPr>
        <p:cNvPr id="1" name="Shape 170"/>
        <p:cNvGrpSpPr/>
        <p:nvPr/>
      </p:nvGrpSpPr>
      <p:grpSpPr>
        <a:xfrm>
          <a:off x="0" y="0"/>
          <a:ext cx="0" cy="0"/>
          <a:chOff x="0" y="0"/>
          <a:chExt cx="0" cy="0"/>
        </a:xfrm>
      </p:grpSpPr>
      <p:sp>
        <p:nvSpPr>
          <p:cNvPr id="171" name="Google Shape;171;p14"/>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rot="-7572997">
            <a:off x="-207075" y="161699"/>
            <a:ext cx="1423590" cy="1423551"/>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rot="10800000">
            <a:off x="4488413" y="-269325"/>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rot="-7572997">
            <a:off x="1036036" y="941999"/>
            <a:ext cx="451684" cy="451723"/>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rot="10800000" flipH="1">
            <a:off x="2447728" y="538240"/>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6" name="Google Shape;176;p14"/>
          <p:cNvGrpSpPr/>
          <p:nvPr/>
        </p:nvGrpSpPr>
        <p:grpSpPr>
          <a:xfrm rot="10800000" flipH="1">
            <a:off x="8132126" y="-5"/>
            <a:ext cx="1265051" cy="1265051"/>
            <a:chOff x="3912750" y="637550"/>
            <a:chExt cx="947533" cy="947533"/>
          </a:xfrm>
        </p:grpSpPr>
        <p:sp>
          <p:nvSpPr>
            <p:cNvPr id="177" name="Google Shape;177;p14"/>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9" name="Google Shape;179;p14"/>
          <p:cNvSpPr txBox="1">
            <a:spLocks noGrp="1"/>
          </p:cNvSpPr>
          <p:nvPr>
            <p:ph type="title"/>
          </p:nvPr>
        </p:nvSpPr>
        <p:spPr>
          <a:xfrm>
            <a:off x="4788150" y="2932725"/>
            <a:ext cx="3567000" cy="589500"/>
          </a:xfrm>
          <a:prstGeom prst="rect">
            <a:avLst/>
          </a:prstGeom>
        </p:spPr>
        <p:txBody>
          <a:bodyPr spcFirstLastPara="1" wrap="square" lIns="91425" tIns="91425" rIns="91425" bIns="91425" anchor="ctr" anchorCtr="0">
            <a:noAutofit/>
          </a:bodyPr>
          <a:lstStyle>
            <a:lvl1pPr lvl="0" rtl="0">
              <a:spcBef>
                <a:spcPts val="0"/>
              </a:spcBef>
              <a:spcAft>
                <a:spcPts val="0"/>
              </a:spcAft>
              <a:buSzPts val="2200"/>
              <a:buNone/>
              <a:defRPr sz="18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80" name="Google Shape;180;p14"/>
          <p:cNvSpPr txBox="1">
            <a:spLocks noGrp="1"/>
          </p:cNvSpPr>
          <p:nvPr>
            <p:ph type="body" idx="1"/>
          </p:nvPr>
        </p:nvSpPr>
        <p:spPr>
          <a:xfrm>
            <a:off x="4761600" y="1621275"/>
            <a:ext cx="3620100" cy="1229700"/>
          </a:xfrm>
          <a:prstGeom prst="rect">
            <a:avLst/>
          </a:prstGeom>
        </p:spPr>
        <p:txBody>
          <a:bodyPr spcFirstLastPara="1" wrap="square" lIns="91425" tIns="91425" rIns="91425" bIns="91425" anchor="t" anchorCtr="0">
            <a:noAutofit/>
          </a:bodyPr>
          <a:lstStyle>
            <a:lvl1pPr marL="457200" lvl="0" indent="-330200" algn="ctr" rtl="0">
              <a:lnSpc>
                <a:spcPct val="100000"/>
              </a:lnSpc>
              <a:spcBef>
                <a:spcPts val="0"/>
              </a:spcBef>
              <a:spcAft>
                <a:spcPts val="0"/>
              </a:spcAft>
              <a:buSzPts val="1600"/>
              <a:buChar char="●"/>
              <a:defRPr/>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181" name="Google Shape;181;p14"/>
          <p:cNvSpPr/>
          <p:nvPr/>
        </p:nvSpPr>
        <p:spPr>
          <a:xfrm flipH="1">
            <a:off x="-346512" y="-725638"/>
            <a:ext cx="6411366" cy="6132485"/>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182"/>
        <p:cNvGrpSpPr/>
        <p:nvPr/>
      </p:nvGrpSpPr>
      <p:grpSpPr>
        <a:xfrm>
          <a:off x="0" y="0"/>
          <a:ext cx="0" cy="0"/>
          <a:chOff x="0" y="0"/>
          <a:chExt cx="0" cy="0"/>
        </a:xfrm>
      </p:grpSpPr>
      <p:sp>
        <p:nvSpPr>
          <p:cNvPr id="183" name="Google Shape;183;p15"/>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15"/>
          <p:cNvSpPr txBox="1">
            <a:spLocks noGrp="1"/>
          </p:cNvSpPr>
          <p:nvPr>
            <p:ph type="subTitle" idx="1"/>
          </p:nvPr>
        </p:nvSpPr>
        <p:spPr>
          <a:xfrm>
            <a:off x="3406188" y="2642660"/>
            <a:ext cx="2331600" cy="53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000"/>
              <a:buFont typeface="Montserrat"/>
              <a:buNone/>
              <a:defRPr sz="2200" b="1">
                <a:latin typeface="Montserrat"/>
                <a:ea typeface="Montserrat"/>
                <a:cs typeface="Montserrat"/>
                <a:sym typeface="Montserrat"/>
              </a:defRPr>
            </a:lvl1pPr>
            <a:lvl2pPr lvl="1"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2pPr>
            <a:lvl3pPr lvl="2"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3pPr>
            <a:lvl4pPr lvl="3"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4pPr>
            <a:lvl5pPr lvl="4"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5pPr>
            <a:lvl6pPr lvl="5"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6pPr>
            <a:lvl7pPr lvl="6"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7pPr>
            <a:lvl8pPr lvl="7"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8pPr>
            <a:lvl9pPr lvl="8"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9pPr>
          </a:lstStyle>
          <a:p>
            <a:endParaRPr/>
          </a:p>
        </p:txBody>
      </p:sp>
      <p:sp>
        <p:nvSpPr>
          <p:cNvPr id="185" name="Google Shape;185;p15"/>
          <p:cNvSpPr txBox="1">
            <a:spLocks noGrp="1"/>
          </p:cNvSpPr>
          <p:nvPr>
            <p:ph type="subTitle" idx="2"/>
          </p:nvPr>
        </p:nvSpPr>
        <p:spPr>
          <a:xfrm>
            <a:off x="1048988" y="2642660"/>
            <a:ext cx="2331600" cy="53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000"/>
              <a:buFont typeface="Montserrat"/>
              <a:buNone/>
              <a:defRPr sz="2200" b="1">
                <a:latin typeface="Montserrat"/>
                <a:ea typeface="Montserrat"/>
                <a:cs typeface="Montserrat"/>
                <a:sym typeface="Montserrat"/>
              </a:defRPr>
            </a:lvl1pPr>
            <a:lvl2pPr lvl="1"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2pPr>
            <a:lvl3pPr lvl="2"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3pPr>
            <a:lvl4pPr lvl="3"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4pPr>
            <a:lvl5pPr lvl="4"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5pPr>
            <a:lvl6pPr lvl="5"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6pPr>
            <a:lvl7pPr lvl="6"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7pPr>
            <a:lvl8pPr lvl="7"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8pPr>
            <a:lvl9pPr lvl="8"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9pPr>
          </a:lstStyle>
          <a:p>
            <a:endParaRPr/>
          </a:p>
        </p:txBody>
      </p:sp>
      <p:sp>
        <p:nvSpPr>
          <p:cNvPr id="186" name="Google Shape;186;p15"/>
          <p:cNvSpPr txBox="1">
            <a:spLocks noGrp="1"/>
          </p:cNvSpPr>
          <p:nvPr>
            <p:ph type="subTitle" idx="3"/>
          </p:nvPr>
        </p:nvSpPr>
        <p:spPr>
          <a:xfrm>
            <a:off x="5763401" y="2642660"/>
            <a:ext cx="2331600" cy="535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lt2"/>
              </a:buClr>
              <a:buSzPts val="2000"/>
              <a:buFont typeface="Montserrat"/>
              <a:buNone/>
              <a:defRPr sz="2200" b="1">
                <a:latin typeface="Montserrat"/>
                <a:ea typeface="Montserrat"/>
                <a:cs typeface="Montserrat"/>
                <a:sym typeface="Montserrat"/>
              </a:defRPr>
            </a:lvl1pPr>
            <a:lvl2pPr lvl="1"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2pPr>
            <a:lvl3pPr lvl="2"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3pPr>
            <a:lvl4pPr lvl="3"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4pPr>
            <a:lvl5pPr lvl="4"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5pPr>
            <a:lvl6pPr lvl="5"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6pPr>
            <a:lvl7pPr lvl="6"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7pPr>
            <a:lvl8pPr lvl="7"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8pPr>
            <a:lvl9pPr lvl="8" algn="ctr" rtl="0">
              <a:spcBef>
                <a:spcPts val="0"/>
              </a:spcBef>
              <a:spcAft>
                <a:spcPts val="0"/>
              </a:spcAft>
              <a:buClr>
                <a:schemeClr val="lt2"/>
              </a:buClr>
              <a:buSzPts val="2000"/>
              <a:buFont typeface="Montserrat"/>
              <a:buNone/>
              <a:defRPr sz="2000" b="1">
                <a:solidFill>
                  <a:schemeClr val="lt2"/>
                </a:solidFill>
                <a:latin typeface="Montserrat"/>
                <a:ea typeface="Montserrat"/>
                <a:cs typeface="Montserrat"/>
                <a:sym typeface="Montserrat"/>
              </a:defRPr>
            </a:lvl9pPr>
          </a:lstStyle>
          <a:p>
            <a:endParaRPr/>
          </a:p>
        </p:txBody>
      </p:sp>
      <p:sp>
        <p:nvSpPr>
          <p:cNvPr id="187" name="Google Shape;187;p15"/>
          <p:cNvSpPr txBox="1">
            <a:spLocks noGrp="1"/>
          </p:cNvSpPr>
          <p:nvPr>
            <p:ph type="subTitle" idx="4"/>
          </p:nvPr>
        </p:nvSpPr>
        <p:spPr>
          <a:xfrm>
            <a:off x="1049000" y="3349701"/>
            <a:ext cx="2331600" cy="8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88" name="Google Shape;188;p15"/>
          <p:cNvSpPr txBox="1">
            <a:spLocks noGrp="1"/>
          </p:cNvSpPr>
          <p:nvPr>
            <p:ph type="subTitle" idx="5"/>
          </p:nvPr>
        </p:nvSpPr>
        <p:spPr>
          <a:xfrm>
            <a:off x="3406200" y="3351499"/>
            <a:ext cx="2331600" cy="8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89" name="Google Shape;189;p15"/>
          <p:cNvSpPr txBox="1">
            <a:spLocks noGrp="1"/>
          </p:cNvSpPr>
          <p:nvPr>
            <p:ph type="subTitle" idx="6"/>
          </p:nvPr>
        </p:nvSpPr>
        <p:spPr>
          <a:xfrm>
            <a:off x="5763400" y="3350875"/>
            <a:ext cx="2331600" cy="862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rtl="0">
              <a:spcBef>
                <a:spcPts val="0"/>
              </a:spcBef>
              <a:spcAft>
                <a:spcPts val="0"/>
              </a:spcAft>
              <a:buSzPts val="1600"/>
              <a:buNone/>
              <a:defRPr sz="1600"/>
            </a:lvl2pPr>
            <a:lvl3pPr lvl="2" rtl="0">
              <a:spcBef>
                <a:spcPts val="0"/>
              </a:spcBef>
              <a:spcAft>
                <a:spcPts val="0"/>
              </a:spcAft>
              <a:buSzPts val="1600"/>
              <a:buNone/>
              <a:defRPr sz="1600"/>
            </a:lvl3pPr>
            <a:lvl4pPr lvl="3" rtl="0">
              <a:spcBef>
                <a:spcPts val="0"/>
              </a:spcBef>
              <a:spcAft>
                <a:spcPts val="0"/>
              </a:spcAft>
              <a:buSzPts val="1600"/>
              <a:buNone/>
              <a:defRPr sz="1600"/>
            </a:lvl4pPr>
            <a:lvl5pPr lvl="4" rtl="0">
              <a:spcBef>
                <a:spcPts val="0"/>
              </a:spcBef>
              <a:spcAft>
                <a:spcPts val="0"/>
              </a:spcAft>
              <a:buSzPts val="1600"/>
              <a:buNone/>
              <a:defRPr sz="1600"/>
            </a:lvl5pPr>
            <a:lvl6pPr lvl="5" rtl="0">
              <a:spcBef>
                <a:spcPts val="0"/>
              </a:spcBef>
              <a:spcAft>
                <a:spcPts val="0"/>
              </a:spcAft>
              <a:buSzPts val="1600"/>
              <a:buNone/>
              <a:defRPr sz="1600"/>
            </a:lvl6pPr>
            <a:lvl7pPr lvl="6" rtl="0">
              <a:spcBef>
                <a:spcPts val="0"/>
              </a:spcBef>
              <a:spcAft>
                <a:spcPts val="0"/>
              </a:spcAft>
              <a:buSzPts val="1600"/>
              <a:buNone/>
              <a:defRPr sz="1600"/>
            </a:lvl7pPr>
            <a:lvl8pPr lvl="7" rtl="0">
              <a:spcBef>
                <a:spcPts val="0"/>
              </a:spcBef>
              <a:spcAft>
                <a:spcPts val="0"/>
              </a:spcAft>
              <a:buSzPts val="1600"/>
              <a:buNone/>
              <a:defRPr sz="1600"/>
            </a:lvl8pPr>
            <a:lvl9pPr lvl="8" rtl="0">
              <a:spcBef>
                <a:spcPts val="0"/>
              </a:spcBef>
              <a:spcAft>
                <a:spcPts val="0"/>
              </a:spcAft>
              <a:buSzPts val="1600"/>
              <a:buNone/>
              <a:defRPr sz="1600"/>
            </a:lvl9pPr>
          </a:lstStyle>
          <a:p>
            <a:endParaRPr/>
          </a:p>
        </p:txBody>
      </p:sp>
      <p:sp>
        <p:nvSpPr>
          <p:cNvPr id="190" name="Google Shape;190;p15"/>
          <p:cNvSpPr/>
          <p:nvPr/>
        </p:nvSpPr>
        <p:spPr>
          <a:xfrm rot="5400000" flipH="1">
            <a:off x="-711137" y="-2501813"/>
            <a:ext cx="6411366" cy="6132485"/>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5"/>
          <p:cNvSpPr/>
          <p:nvPr/>
        </p:nvSpPr>
        <p:spPr>
          <a:xfrm rot="-4592020" flipH="1">
            <a:off x="7848941" y="81971"/>
            <a:ext cx="6411577" cy="6132638"/>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5"/>
          <p:cNvSpPr/>
          <p:nvPr/>
        </p:nvSpPr>
        <p:spPr>
          <a:xfrm rot="1586888">
            <a:off x="7312589" y="4479536"/>
            <a:ext cx="1423615" cy="1423576"/>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320678" y="4298004"/>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7720415" y="-212621"/>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1061012" y="-906584"/>
            <a:ext cx="1144520" cy="1145687"/>
          </a:xfrm>
          <a:custGeom>
            <a:avLst/>
            <a:gdLst/>
            <a:ahLst/>
            <a:cxnLst/>
            <a:rect l="l" t="t" r="r" b="b"/>
            <a:pathLst>
              <a:path w="29424" h="29454" fill="none" extrusionOk="0">
                <a:moveTo>
                  <a:pt x="18967" y="2371"/>
                </a:moveTo>
                <a:cubicBezTo>
                  <a:pt x="25806" y="4742"/>
                  <a:pt x="29423" y="12189"/>
                  <a:pt x="27083" y="18998"/>
                </a:cubicBezTo>
                <a:cubicBezTo>
                  <a:pt x="24712" y="25837"/>
                  <a:pt x="17265" y="29454"/>
                  <a:pt x="10426" y="27113"/>
                </a:cubicBezTo>
                <a:cubicBezTo>
                  <a:pt x="3617" y="24743"/>
                  <a:pt x="0" y="17296"/>
                  <a:pt x="2341" y="10457"/>
                </a:cubicBezTo>
                <a:cubicBezTo>
                  <a:pt x="4711" y="3648"/>
                  <a:pt x="12158" y="1"/>
                  <a:pt x="18967" y="2371"/>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2451854" y="4691771"/>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p:nvPr/>
        </p:nvSpPr>
        <p:spPr>
          <a:xfrm rot="1586888">
            <a:off x="6990750" y="5051613"/>
            <a:ext cx="451692" cy="451731"/>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15"/>
          <p:cNvSpPr/>
          <p:nvPr/>
        </p:nvSpPr>
        <p:spPr>
          <a:xfrm flipH="1">
            <a:off x="8636922" y="1627125"/>
            <a:ext cx="822888" cy="824337"/>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 name="Google Shape;199;p15"/>
          <p:cNvGrpSpPr/>
          <p:nvPr/>
        </p:nvGrpSpPr>
        <p:grpSpPr>
          <a:xfrm flipH="1">
            <a:off x="-700240" y="1939232"/>
            <a:ext cx="1265051" cy="1265051"/>
            <a:chOff x="3912750" y="637550"/>
            <a:chExt cx="947533" cy="947533"/>
          </a:xfrm>
        </p:grpSpPr>
        <p:sp>
          <p:nvSpPr>
            <p:cNvPr id="200" name="Google Shape;200;p15"/>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5"/>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 name="Google Shape;202;p15"/>
          <p:cNvSpPr txBox="1">
            <a:spLocks noGrp="1"/>
          </p:cNvSpPr>
          <p:nvPr>
            <p:ph type="title"/>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2">
  <p:cSld name="CUSTOM_30">
    <p:spTree>
      <p:nvGrpSpPr>
        <p:cNvPr id="1" name="Shape 223"/>
        <p:cNvGrpSpPr/>
        <p:nvPr/>
      </p:nvGrpSpPr>
      <p:grpSpPr>
        <a:xfrm>
          <a:off x="0" y="0"/>
          <a:ext cx="0" cy="0"/>
          <a:chOff x="0" y="0"/>
          <a:chExt cx="0" cy="0"/>
        </a:xfrm>
      </p:grpSpPr>
      <p:sp>
        <p:nvSpPr>
          <p:cNvPr id="224" name="Google Shape;224;p17"/>
          <p:cNvSpPr/>
          <p:nvPr/>
        </p:nvSpPr>
        <p:spPr>
          <a:xfrm>
            <a:off x="-62400" y="-66000"/>
            <a:ext cx="9268800" cy="5275500"/>
          </a:xfrm>
          <a:prstGeom prst="rect">
            <a:avLst/>
          </a:prstGeom>
          <a:gradFill>
            <a:gsLst>
              <a:gs pos="0">
                <a:srgbClr val="FFFFFF">
                  <a:alpha val="41180"/>
                </a:srgbClr>
              </a:gs>
              <a:gs pos="100000">
                <a:srgbClr val="F3F3F3">
                  <a:alpha val="41180"/>
                </a:srgbClr>
              </a:gs>
            </a:gsLst>
            <a:lin ang="108014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7"/>
          <p:cNvSpPr/>
          <p:nvPr/>
        </p:nvSpPr>
        <p:spPr>
          <a:xfrm rot="-613286">
            <a:off x="4362205" y="-109768"/>
            <a:ext cx="6411529" cy="6132281"/>
          </a:xfrm>
          <a:custGeom>
            <a:avLst/>
            <a:gdLst/>
            <a:ahLst/>
            <a:cxnLst/>
            <a:rect l="l" t="t" r="r" b="b"/>
            <a:pathLst>
              <a:path w="183878" h="208517" extrusionOk="0">
                <a:moveTo>
                  <a:pt x="159240" y="0"/>
                </a:moveTo>
                <a:cubicBezTo>
                  <a:pt x="153253" y="2843"/>
                  <a:pt x="147568" y="6332"/>
                  <a:pt x="142356" y="10381"/>
                </a:cubicBezTo>
                <a:cubicBezTo>
                  <a:pt x="135249" y="16066"/>
                  <a:pt x="129778" y="21795"/>
                  <a:pt x="124868" y="30237"/>
                </a:cubicBezTo>
                <a:cubicBezTo>
                  <a:pt x="119958" y="38723"/>
                  <a:pt x="117460" y="49663"/>
                  <a:pt x="115134" y="59139"/>
                </a:cubicBezTo>
                <a:cubicBezTo>
                  <a:pt x="114057" y="63446"/>
                  <a:pt x="112980" y="67840"/>
                  <a:pt x="110826" y="71760"/>
                </a:cubicBezTo>
                <a:cubicBezTo>
                  <a:pt x="103159" y="85931"/>
                  <a:pt x="84853" y="89678"/>
                  <a:pt x="71630" y="98852"/>
                </a:cubicBezTo>
                <a:cubicBezTo>
                  <a:pt x="61982" y="105572"/>
                  <a:pt x="54918" y="115306"/>
                  <a:pt x="51515" y="126505"/>
                </a:cubicBezTo>
                <a:cubicBezTo>
                  <a:pt x="47423" y="140116"/>
                  <a:pt x="48500" y="156269"/>
                  <a:pt x="38550" y="166391"/>
                </a:cubicBezTo>
                <a:cubicBezTo>
                  <a:pt x="32520" y="172593"/>
                  <a:pt x="23647" y="174962"/>
                  <a:pt x="16454" y="179787"/>
                </a:cubicBezTo>
                <a:cubicBezTo>
                  <a:pt x="7064" y="186032"/>
                  <a:pt x="991" y="197274"/>
                  <a:pt x="0" y="208516"/>
                </a:cubicBezTo>
                <a:lnTo>
                  <a:pt x="183878" y="208516"/>
                </a:lnTo>
                <a:lnTo>
                  <a:pt x="183878" y="0"/>
                </a:ln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7"/>
          <p:cNvSpPr txBox="1">
            <a:spLocks noGrp="1"/>
          </p:cNvSpPr>
          <p:nvPr>
            <p:ph type="title"/>
          </p:nvPr>
        </p:nvSpPr>
        <p:spPr>
          <a:xfrm>
            <a:off x="3403083" y="2033125"/>
            <a:ext cx="1698600" cy="491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227" name="Google Shape;227;p17"/>
          <p:cNvSpPr txBox="1">
            <a:spLocks noGrp="1"/>
          </p:cNvSpPr>
          <p:nvPr>
            <p:ph type="subTitle" idx="1"/>
          </p:nvPr>
        </p:nvSpPr>
        <p:spPr>
          <a:xfrm>
            <a:off x="5101675" y="2033125"/>
            <a:ext cx="3387000" cy="49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28" name="Google Shape;228;p17"/>
          <p:cNvSpPr txBox="1">
            <a:spLocks noGrp="1"/>
          </p:cNvSpPr>
          <p:nvPr>
            <p:ph type="title" idx="2"/>
          </p:nvPr>
        </p:nvSpPr>
        <p:spPr>
          <a:xfrm>
            <a:off x="3400925" y="2721475"/>
            <a:ext cx="1700700" cy="491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229" name="Google Shape;229;p17"/>
          <p:cNvSpPr txBox="1">
            <a:spLocks noGrp="1"/>
          </p:cNvSpPr>
          <p:nvPr>
            <p:ph type="subTitle" idx="3"/>
          </p:nvPr>
        </p:nvSpPr>
        <p:spPr>
          <a:xfrm>
            <a:off x="5101675" y="2721475"/>
            <a:ext cx="3387000" cy="491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30" name="Google Shape;230;p17"/>
          <p:cNvSpPr txBox="1">
            <a:spLocks noGrp="1"/>
          </p:cNvSpPr>
          <p:nvPr>
            <p:ph type="title" idx="4"/>
          </p:nvPr>
        </p:nvSpPr>
        <p:spPr>
          <a:xfrm>
            <a:off x="3401999" y="3415050"/>
            <a:ext cx="1698600" cy="4914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000"/>
              <a:buNone/>
              <a:defRPr sz="2000"/>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a:endParaRPr/>
          </a:p>
        </p:txBody>
      </p:sp>
      <p:sp>
        <p:nvSpPr>
          <p:cNvPr id="231" name="Google Shape;231;p17"/>
          <p:cNvSpPr txBox="1">
            <a:spLocks noGrp="1"/>
          </p:cNvSpPr>
          <p:nvPr>
            <p:ph type="subTitle" idx="5"/>
          </p:nvPr>
        </p:nvSpPr>
        <p:spPr>
          <a:xfrm>
            <a:off x="5101675" y="3404550"/>
            <a:ext cx="3387000" cy="512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Char char="●"/>
              <a:defRPr sz="1400"/>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a:endParaRPr/>
          </a:p>
        </p:txBody>
      </p:sp>
      <p:sp>
        <p:nvSpPr>
          <p:cNvPr id="232" name="Google Shape;232;p17"/>
          <p:cNvSpPr txBox="1">
            <a:spLocks noGrp="1"/>
          </p:cNvSpPr>
          <p:nvPr>
            <p:ph type="title" idx="6"/>
          </p:nvPr>
        </p:nvSpPr>
        <p:spPr>
          <a:xfrm>
            <a:off x="713225" y="657995"/>
            <a:ext cx="7717500" cy="3630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3" name="Google Shape;233;p17"/>
          <p:cNvSpPr/>
          <p:nvPr/>
        </p:nvSpPr>
        <p:spPr>
          <a:xfrm>
            <a:off x="13623" y="4587654"/>
            <a:ext cx="451678" cy="451717"/>
          </a:xfrm>
          <a:custGeom>
            <a:avLst/>
            <a:gdLst/>
            <a:ahLst/>
            <a:cxnLst/>
            <a:rect l="l" t="t" r="r" b="b"/>
            <a:pathLst>
              <a:path w="11612" h="11613" fill="none" extrusionOk="0">
                <a:moveTo>
                  <a:pt x="11612" y="5806"/>
                </a:moveTo>
                <a:cubicBezTo>
                  <a:pt x="11612" y="9028"/>
                  <a:pt x="9028" y="11612"/>
                  <a:pt x="5806" y="11612"/>
                </a:cubicBezTo>
                <a:cubicBezTo>
                  <a:pt x="2584" y="11612"/>
                  <a:pt x="1" y="9028"/>
                  <a:pt x="1" y="5806"/>
                </a:cubicBezTo>
                <a:cubicBezTo>
                  <a:pt x="1" y="2615"/>
                  <a:pt x="2584" y="1"/>
                  <a:pt x="5806" y="1"/>
                </a:cubicBezTo>
                <a:cubicBezTo>
                  <a:pt x="9028" y="1"/>
                  <a:pt x="11612" y="2615"/>
                  <a:pt x="11612" y="5806"/>
                </a:cubicBezTo>
                <a:close/>
              </a:path>
            </a:pathLst>
          </a:custGeom>
          <a:noFill/>
          <a:ln w="4550"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7"/>
          <p:cNvSpPr/>
          <p:nvPr/>
        </p:nvSpPr>
        <p:spPr>
          <a:xfrm>
            <a:off x="2861435" y="4941991"/>
            <a:ext cx="392554" cy="393759"/>
          </a:xfrm>
          <a:custGeom>
            <a:avLst/>
            <a:gdLst/>
            <a:ahLst/>
            <a:cxnLst/>
            <a:rect l="l" t="t" r="r" b="b"/>
            <a:pathLst>
              <a:path w="10092" h="10123" fill="none" extrusionOk="0">
                <a:moveTo>
                  <a:pt x="10092" y="5077"/>
                </a:moveTo>
                <a:cubicBezTo>
                  <a:pt x="10092" y="2280"/>
                  <a:pt x="7843" y="1"/>
                  <a:pt x="5046" y="1"/>
                </a:cubicBezTo>
                <a:cubicBezTo>
                  <a:pt x="2250" y="1"/>
                  <a:pt x="1" y="2280"/>
                  <a:pt x="1" y="5077"/>
                </a:cubicBezTo>
                <a:cubicBezTo>
                  <a:pt x="1" y="7843"/>
                  <a:pt x="2250" y="10122"/>
                  <a:pt x="5046" y="10122"/>
                </a:cubicBezTo>
                <a:cubicBezTo>
                  <a:pt x="7843" y="10122"/>
                  <a:pt x="10092" y="7843"/>
                  <a:pt x="10092" y="5077"/>
                </a:cubicBezTo>
                <a:close/>
              </a:path>
            </a:pathLst>
          </a:custGeom>
          <a:noFill/>
          <a:ln w="4550"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7"/>
          <p:cNvSpPr/>
          <p:nvPr/>
        </p:nvSpPr>
        <p:spPr>
          <a:xfrm>
            <a:off x="8265511" y="-402529"/>
            <a:ext cx="1423571" cy="1423532"/>
          </a:xfrm>
          <a:custGeom>
            <a:avLst/>
            <a:gdLst/>
            <a:ahLst/>
            <a:cxnLst/>
            <a:rect l="l" t="t" r="r" b="b"/>
            <a:pathLst>
              <a:path w="36598" h="36597" fill="none" extrusionOk="0">
                <a:moveTo>
                  <a:pt x="36597" y="18298"/>
                </a:moveTo>
                <a:cubicBezTo>
                  <a:pt x="36597" y="28390"/>
                  <a:pt x="28390" y="36596"/>
                  <a:pt x="18299" y="36596"/>
                </a:cubicBezTo>
                <a:cubicBezTo>
                  <a:pt x="8208" y="36596"/>
                  <a:pt x="1" y="28390"/>
                  <a:pt x="1" y="18298"/>
                </a:cubicBezTo>
                <a:cubicBezTo>
                  <a:pt x="1" y="8207"/>
                  <a:pt x="8208" y="0"/>
                  <a:pt x="18299" y="0"/>
                </a:cubicBezTo>
                <a:cubicBezTo>
                  <a:pt x="28390" y="0"/>
                  <a:pt x="36597" y="8207"/>
                  <a:pt x="36597" y="18298"/>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 name="Google Shape;236;p17"/>
          <p:cNvGrpSpPr/>
          <p:nvPr/>
        </p:nvGrpSpPr>
        <p:grpSpPr>
          <a:xfrm>
            <a:off x="-234300" y="637550"/>
            <a:ext cx="947533" cy="947533"/>
            <a:chOff x="3912750" y="637550"/>
            <a:chExt cx="947533" cy="947533"/>
          </a:xfrm>
        </p:grpSpPr>
        <p:sp>
          <p:nvSpPr>
            <p:cNvPr id="237" name="Google Shape;237;p17"/>
            <p:cNvSpPr/>
            <p:nvPr/>
          </p:nvSpPr>
          <p:spPr>
            <a:xfrm>
              <a:off x="3912750" y="637550"/>
              <a:ext cx="947533" cy="947533"/>
            </a:xfrm>
            <a:custGeom>
              <a:avLst/>
              <a:gdLst/>
              <a:ahLst/>
              <a:cxnLst/>
              <a:rect l="l" t="t" r="r" b="b"/>
              <a:pathLst>
                <a:path w="14743" h="14743" fill="none" extrusionOk="0">
                  <a:moveTo>
                    <a:pt x="14226" y="6809"/>
                  </a:moveTo>
                  <a:lnTo>
                    <a:pt x="14742" y="6414"/>
                  </a:lnTo>
                  <a:lnTo>
                    <a:pt x="14530" y="5289"/>
                  </a:lnTo>
                  <a:lnTo>
                    <a:pt x="13861" y="5107"/>
                  </a:lnTo>
                  <a:cubicBezTo>
                    <a:pt x="13648" y="4499"/>
                    <a:pt x="13375" y="3952"/>
                    <a:pt x="13040" y="3466"/>
                  </a:cubicBezTo>
                  <a:lnTo>
                    <a:pt x="13283" y="2858"/>
                  </a:lnTo>
                  <a:lnTo>
                    <a:pt x="12524" y="2007"/>
                  </a:lnTo>
                  <a:lnTo>
                    <a:pt x="11855" y="2159"/>
                  </a:lnTo>
                  <a:cubicBezTo>
                    <a:pt x="11399" y="1764"/>
                    <a:pt x="10882" y="1429"/>
                    <a:pt x="10335" y="1156"/>
                  </a:cubicBezTo>
                  <a:lnTo>
                    <a:pt x="10244" y="517"/>
                  </a:lnTo>
                  <a:lnTo>
                    <a:pt x="9150" y="153"/>
                  </a:lnTo>
                  <a:lnTo>
                    <a:pt x="8663" y="609"/>
                  </a:lnTo>
                  <a:cubicBezTo>
                    <a:pt x="8055" y="487"/>
                    <a:pt x="7447" y="457"/>
                    <a:pt x="6809" y="517"/>
                  </a:cubicBezTo>
                  <a:lnTo>
                    <a:pt x="6414" y="1"/>
                  </a:lnTo>
                  <a:lnTo>
                    <a:pt x="5289" y="213"/>
                  </a:lnTo>
                  <a:lnTo>
                    <a:pt x="5107" y="882"/>
                  </a:lnTo>
                  <a:cubicBezTo>
                    <a:pt x="4499" y="1095"/>
                    <a:pt x="3952" y="1368"/>
                    <a:pt x="3466" y="1703"/>
                  </a:cubicBezTo>
                  <a:lnTo>
                    <a:pt x="2858" y="1460"/>
                  </a:lnTo>
                  <a:lnTo>
                    <a:pt x="2007" y="2219"/>
                  </a:lnTo>
                  <a:lnTo>
                    <a:pt x="2159" y="2888"/>
                  </a:lnTo>
                  <a:cubicBezTo>
                    <a:pt x="1763" y="3344"/>
                    <a:pt x="1429" y="3861"/>
                    <a:pt x="1156" y="4408"/>
                  </a:cubicBezTo>
                  <a:lnTo>
                    <a:pt x="517" y="4499"/>
                  </a:lnTo>
                  <a:lnTo>
                    <a:pt x="153" y="5593"/>
                  </a:lnTo>
                  <a:lnTo>
                    <a:pt x="608" y="6080"/>
                  </a:lnTo>
                  <a:cubicBezTo>
                    <a:pt x="487" y="6688"/>
                    <a:pt x="456" y="7296"/>
                    <a:pt x="517" y="7934"/>
                  </a:cubicBezTo>
                  <a:lnTo>
                    <a:pt x="1" y="8329"/>
                  </a:lnTo>
                  <a:lnTo>
                    <a:pt x="213" y="9454"/>
                  </a:lnTo>
                  <a:lnTo>
                    <a:pt x="882" y="9636"/>
                  </a:lnTo>
                  <a:cubicBezTo>
                    <a:pt x="1095" y="10244"/>
                    <a:pt x="1368" y="10791"/>
                    <a:pt x="1703" y="11277"/>
                  </a:cubicBezTo>
                  <a:lnTo>
                    <a:pt x="1460" y="11885"/>
                  </a:lnTo>
                  <a:lnTo>
                    <a:pt x="2219" y="12736"/>
                  </a:lnTo>
                  <a:lnTo>
                    <a:pt x="2888" y="12584"/>
                  </a:lnTo>
                  <a:cubicBezTo>
                    <a:pt x="3344" y="12980"/>
                    <a:pt x="3861" y="13314"/>
                    <a:pt x="4408" y="13587"/>
                  </a:cubicBezTo>
                  <a:lnTo>
                    <a:pt x="4499" y="14226"/>
                  </a:lnTo>
                  <a:lnTo>
                    <a:pt x="5593" y="14590"/>
                  </a:lnTo>
                  <a:lnTo>
                    <a:pt x="6080" y="14135"/>
                  </a:lnTo>
                  <a:cubicBezTo>
                    <a:pt x="6688" y="14256"/>
                    <a:pt x="7296" y="14287"/>
                    <a:pt x="7934" y="14226"/>
                  </a:cubicBezTo>
                  <a:lnTo>
                    <a:pt x="8329" y="14742"/>
                  </a:lnTo>
                  <a:lnTo>
                    <a:pt x="9454" y="14530"/>
                  </a:lnTo>
                  <a:lnTo>
                    <a:pt x="9636" y="13861"/>
                  </a:lnTo>
                  <a:cubicBezTo>
                    <a:pt x="10244" y="13648"/>
                    <a:pt x="10791" y="13375"/>
                    <a:pt x="11277" y="13040"/>
                  </a:cubicBezTo>
                  <a:lnTo>
                    <a:pt x="11885" y="13283"/>
                  </a:lnTo>
                  <a:lnTo>
                    <a:pt x="12736" y="12524"/>
                  </a:lnTo>
                  <a:lnTo>
                    <a:pt x="12584" y="11855"/>
                  </a:lnTo>
                  <a:cubicBezTo>
                    <a:pt x="12980" y="11399"/>
                    <a:pt x="13314" y="10882"/>
                    <a:pt x="13587" y="10335"/>
                  </a:cubicBezTo>
                  <a:lnTo>
                    <a:pt x="14226" y="10244"/>
                  </a:lnTo>
                  <a:lnTo>
                    <a:pt x="14590" y="9150"/>
                  </a:lnTo>
                  <a:lnTo>
                    <a:pt x="14135" y="8663"/>
                  </a:lnTo>
                  <a:cubicBezTo>
                    <a:pt x="14256" y="8055"/>
                    <a:pt x="14287" y="7448"/>
                    <a:pt x="14226" y="6809"/>
                  </a:cubicBezTo>
                  <a:close/>
                  <a:moveTo>
                    <a:pt x="7387" y="11125"/>
                  </a:moveTo>
                  <a:cubicBezTo>
                    <a:pt x="5320" y="11125"/>
                    <a:pt x="3618" y="9423"/>
                    <a:pt x="3618" y="7356"/>
                  </a:cubicBezTo>
                  <a:cubicBezTo>
                    <a:pt x="3618" y="5320"/>
                    <a:pt x="5320" y="3618"/>
                    <a:pt x="7387" y="3618"/>
                  </a:cubicBezTo>
                  <a:cubicBezTo>
                    <a:pt x="9423" y="3618"/>
                    <a:pt x="11125" y="5320"/>
                    <a:pt x="11125" y="7356"/>
                  </a:cubicBezTo>
                  <a:cubicBezTo>
                    <a:pt x="11125" y="9423"/>
                    <a:pt x="9423" y="11125"/>
                    <a:pt x="7387" y="11125"/>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7"/>
            <p:cNvSpPr/>
            <p:nvPr/>
          </p:nvSpPr>
          <p:spPr>
            <a:xfrm>
              <a:off x="4242902" y="967702"/>
              <a:ext cx="287223" cy="287223"/>
            </a:xfrm>
            <a:custGeom>
              <a:avLst/>
              <a:gdLst/>
              <a:ahLst/>
              <a:cxnLst/>
              <a:rect l="l" t="t" r="r" b="b"/>
              <a:pathLst>
                <a:path w="4469" h="4469" fill="none" extrusionOk="0">
                  <a:moveTo>
                    <a:pt x="2250" y="4469"/>
                  </a:moveTo>
                  <a:cubicBezTo>
                    <a:pt x="1003" y="4469"/>
                    <a:pt x="0" y="3466"/>
                    <a:pt x="0" y="2219"/>
                  </a:cubicBezTo>
                  <a:cubicBezTo>
                    <a:pt x="0" y="1004"/>
                    <a:pt x="1003" y="0"/>
                    <a:pt x="2250" y="0"/>
                  </a:cubicBezTo>
                  <a:cubicBezTo>
                    <a:pt x="3466" y="0"/>
                    <a:pt x="4469" y="1004"/>
                    <a:pt x="4469" y="2219"/>
                  </a:cubicBezTo>
                  <a:cubicBezTo>
                    <a:pt x="4469" y="3466"/>
                    <a:pt x="3466" y="4469"/>
                    <a:pt x="2250" y="4469"/>
                  </a:cubicBezTo>
                  <a:close/>
                </a:path>
              </a:pathLst>
            </a:custGeom>
            <a:noFill/>
            <a:ln w="45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9" name="Google Shape;239;p17"/>
          <p:cNvSpPr/>
          <p:nvPr/>
        </p:nvSpPr>
        <p:spPr>
          <a:xfrm>
            <a:off x="6099475" y="4791700"/>
            <a:ext cx="693132" cy="694353"/>
          </a:xfrm>
          <a:custGeom>
            <a:avLst/>
            <a:gdLst/>
            <a:ahLst/>
            <a:cxnLst/>
            <a:rect l="l" t="t" r="r" b="b"/>
            <a:pathLst>
              <a:path w="17600" h="17631" fill="none" extrusionOk="0">
                <a:moveTo>
                  <a:pt x="16991" y="8147"/>
                </a:moveTo>
                <a:lnTo>
                  <a:pt x="17599" y="7691"/>
                </a:lnTo>
                <a:lnTo>
                  <a:pt x="17326" y="6353"/>
                </a:lnTo>
                <a:lnTo>
                  <a:pt x="16566" y="6110"/>
                </a:lnTo>
                <a:cubicBezTo>
                  <a:pt x="16323" y="5411"/>
                  <a:pt x="15988" y="4742"/>
                  <a:pt x="15563" y="4165"/>
                </a:cubicBezTo>
                <a:lnTo>
                  <a:pt x="15867" y="3435"/>
                </a:lnTo>
                <a:lnTo>
                  <a:pt x="14955" y="2402"/>
                </a:lnTo>
                <a:lnTo>
                  <a:pt x="14164" y="2584"/>
                </a:lnTo>
                <a:cubicBezTo>
                  <a:pt x="13617" y="2128"/>
                  <a:pt x="12979" y="1703"/>
                  <a:pt x="12341" y="1399"/>
                </a:cubicBezTo>
                <a:lnTo>
                  <a:pt x="12219" y="639"/>
                </a:lnTo>
                <a:lnTo>
                  <a:pt x="10942" y="213"/>
                </a:lnTo>
                <a:lnTo>
                  <a:pt x="10335" y="761"/>
                </a:lnTo>
                <a:cubicBezTo>
                  <a:pt x="9635" y="609"/>
                  <a:pt x="8906" y="578"/>
                  <a:pt x="8146" y="639"/>
                </a:cubicBezTo>
                <a:lnTo>
                  <a:pt x="7660" y="1"/>
                </a:lnTo>
                <a:lnTo>
                  <a:pt x="6322" y="305"/>
                </a:lnTo>
                <a:lnTo>
                  <a:pt x="6110" y="1065"/>
                </a:lnTo>
                <a:cubicBezTo>
                  <a:pt x="5380" y="1308"/>
                  <a:pt x="4742" y="1642"/>
                  <a:pt x="4134" y="2068"/>
                </a:cubicBezTo>
                <a:lnTo>
                  <a:pt x="3435" y="1764"/>
                </a:lnTo>
                <a:lnTo>
                  <a:pt x="2401" y="2675"/>
                </a:lnTo>
                <a:lnTo>
                  <a:pt x="2584" y="3466"/>
                </a:lnTo>
                <a:cubicBezTo>
                  <a:pt x="2097" y="4013"/>
                  <a:pt x="1702" y="4621"/>
                  <a:pt x="1398" y="5289"/>
                </a:cubicBezTo>
                <a:lnTo>
                  <a:pt x="608" y="5411"/>
                </a:lnTo>
                <a:lnTo>
                  <a:pt x="182" y="6688"/>
                </a:lnTo>
                <a:lnTo>
                  <a:pt x="730" y="7296"/>
                </a:lnTo>
                <a:cubicBezTo>
                  <a:pt x="608" y="7995"/>
                  <a:pt x="547" y="8724"/>
                  <a:pt x="608" y="9484"/>
                </a:cubicBezTo>
                <a:lnTo>
                  <a:pt x="0" y="9940"/>
                </a:lnTo>
                <a:lnTo>
                  <a:pt x="274" y="11277"/>
                </a:lnTo>
                <a:lnTo>
                  <a:pt x="1064" y="11521"/>
                </a:lnTo>
                <a:cubicBezTo>
                  <a:pt x="1307" y="12250"/>
                  <a:pt x="1641" y="12888"/>
                  <a:pt x="2037" y="13496"/>
                </a:cubicBezTo>
                <a:lnTo>
                  <a:pt x="1763" y="14195"/>
                </a:lnTo>
                <a:lnTo>
                  <a:pt x="2675" y="15229"/>
                </a:lnTo>
                <a:lnTo>
                  <a:pt x="3465" y="15046"/>
                </a:lnTo>
                <a:cubicBezTo>
                  <a:pt x="4012" y="15533"/>
                  <a:pt x="4620" y="15928"/>
                  <a:pt x="5289" y="16232"/>
                </a:cubicBezTo>
                <a:lnTo>
                  <a:pt x="5380" y="17022"/>
                </a:lnTo>
                <a:lnTo>
                  <a:pt x="6687" y="17448"/>
                </a:lnTo>
                <a:lnTo>
                  <a:pt x="7265" y="16901"/>
                </a:lnTo>
                <a:cubicBezTo>
                  <a:pt x="7994" y="17022"/>
                  <a:pt x="8724" y="17053"/>
                  <a:pt x="9453" y="16992"/>
                </a:cubicBezTo>
                <a:lnTo>
                  <a:pt x="9939" y="17630"/>
                </a:lnTo>
                <a:lnTo>
                  <a:pt x="11277" y="17326"/>
                </a:lnTo>
                <a:lnTo>
                  <a:pt x="11520" y="16566"/>
                </a:lnTo>
                <a:cubicBezTo>
                  <a:pt x="12219" y="16323"/>
                  <a:pt x="12888" y="15989"/>
                  <a:pt x="13465" y="15563"/>
                </a:cubicBezTo>
                <a:lnTo>
                  <a:pt x="14195" y="15867"/>
                </a:lnTo>
                <a:lnTo>
                  <a:pt x="15198" y="14955"/>
                </a:lnTo>
                <a:lnTo>
                  <a:pt x="15016" y="14165"/>
                </a:lnTo>
                <a:cubicBezTo>
                  <a:pt x="15502" y="13618"/>
                  <a:pt x="15897" y="13010"/>
                  <a:pt x="16231" y="12341"/>
                </a:cubicBezTo>
                <a:lnTo>
                  <a:pt x="16991" y="12250"/>
                </a:lnTo>
                <a:lnTo>
                  <a:pt x="17417" y="10943"/>
                </a:lnTo>
                <a:lnTo>
                  <a:pt x="16870" y="10335"/>
                </a:lnTo>
                <a:cubicBezTo>
                  <a:pt x="17022" y="9636"/>
                  <a:pt x="17052" y="8907"/>
                  <a:pt x="16991" y="8147"/>
                </a:cubicBezTo>
                <a:close/>
                <a:moveTo>
                  <a:pt x="8815" y="13284"/>
                </a:moveTo>
                <a:cubicBezTo>
                  <a:pt x="6353" y="13284"/>
                  <a:pt x="4347" y="11277"/>
                  <a:pt x="4347" y="8815"/>
                </a:cubicBezTo>
                <a:cubicBezTo>
                  <a:pt x="4347" y="6353"/>
                  <a:pt x="6353" y="4347"/>
                  <a:pt x="8815" y="4347"/>
                </a:cubicBezTo>
                <a:cubicBezTo>
                  <a:pt x="11277" y="4347"/>
                  <a:pt x="13283" y="6353"/>
                  <a:pt x="13283" y="8815"/>
                </a:cubicBezTo>
                <a:cubicBezTo>
                  <a:pt x="13283" y="11277"/>
                  <a:pt x="11277" y="13284"/>
                  <a:pt x="8815" y="13284"/>
                </a:cubicBezTo>
                <a:close/>
              </a:path>
            </a:pathLst>
          </a:custGeom>
          <a:noFill/>
          <a:ln w="45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7"/>
          <p:cNvSpPr/>
          <p:nvPr/>
        </p:nvSpPr>
        <p:spPr>
          <a:xfrm rot="8100000" flipH="1">
            <a:off x="-5159185" y="3273313"/>
            <a:ext cx="7437668" cy="3930898"/>
          </a:xfrm>
          <a:custGeom>
            <a:avLst/>
            <a:gdLst/>
            <a:ahLst/>
            <a:cxnLst/>
            <a:rect l="l" t="t" r="r" b="b"/>
            <a:pathLst>
              <a:path w="92592" h="48936" extrusionOk="0">
                <a:moveTo>
                  <a:pt x="64841" y="1"/>
                </a:moveTo>
                <a:cubicBezTo>
                  <a:pt x="58884" y="1"/>
                  <a:pt x="53522" y="1916"/>
                  <a:pt x="50559" y="5316"/>
                </a:cubicBezTo>
                <a:cubicBezTo>
                  <a:pt x="45456" y="11168"/>
                  <a:pt x="45800" y="21411"/>
                  <a:pt x="40578" y="21411"/>
                </a:cubicBezTo>
                <a:cubicBezTo>
                  <a:pt x="40506" y="21411"/>
                  <a:pt x="40432" y="21409"/>
                  <a:pt x="40358" y="21405"/>
                </a:cubicBezTo>
                <a:cubicBezTo>
                  <a:pt x="36232" y="21194"/>
                  <a:pt x="34026" y="16844"/>
                  <a:pt x="29913" y="16844"/>
                </a:cubicBezTo>
                <a:cubicBezTo>
                  <a:pt x="28602" y="16844"/>
                  <a:pt x="27097" y="17286"/>
                  <a:pt x="25274" y="18444"/>
                </a:cubicBezTo>
                <a:cubicBezTo>
                  <a:pt x="17732" y="23249"/>
                  <a:pt x="21643" y="29740"/>
                  <a:pt x="21084" y="33830"/>
                </a:cubicBezTo>
                <a:cubicBezTo>
                  <a:pt x="20943" y="34861"/>
                  <a:pt x="20429" y="35229"/>
                  <a:pt x="19656" y="35229"/>
                </a:cubicBezTo>
                <a:cubicBezTo>
                  <a:pt x="17739" y="35229"/>
                  <a:pt x="14230" y="32968"/>
                  <a:pt x="10875" y="32968"/>
                </a:cubicBezTo>
                <a:cubicBezTo>
                  <a:pt x="10219" y="32968"/>
                  <a:pt x="9570" y="33054"/>
                  <a:pt x="8939" y="33260"/>
                </a:cubicBezTo>
                <a:cubicBezTo>
                  <a:pt x="3766" y="34958"/>
                  <a:pt x="1398" y="39763"/>
                  <a:pt x="1956" y="42578"/>
                </a:cubicBezTo>
                <a:cubicBezTo>
                  <a:pt x="2515" y="45405"/>
                  <a:pt x="1" y="48936"/>
                  <a:pt x="1" y="48936"/>
                </a:cubicBezTo>
                <a:lnTo>
                  <a:pt x="91195" y="48936"/>
                </a:lnTo>
                <a:cubicBezTo>
                  <a:pt x="91195" y="48936"/>
                  <a:pt x="92591" y="30578"/>
                  <a:pt x="90357" y="18299"/>
                </a:cubicBezTo>
                <a:cubicBezTo>
                  <a:pt x="90357" y="18299"/>
                  <a:pt x="88547" y="8702"/>
                  <a:pt x="78346" y="3339"/>
                </a:cubicBezTo>
                <a:cubicBezTo>
                  <a:pt x="74006" y="1055"/>
                  <a:pt x="69260" y="1"/>
                  <a:pt x="64841" y="1"/>
                </a:cubicBezTo>
                <a:close/>
              </a:path>
            </a:pathLst>
          </a:custGeom>
          <a:solidFill>
            <a:srgbClr val="D6D7D7">
              <a:alpha val="411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707400"/>
          </a:xfrm>
          <a:prstGeom prst="rect">
            <a:avLst/>
          </a:prstGeom>
          <a:noFill/>
          <a:ln>
            <a:noFill/>
          </a:ln>
        </p:spPr>
        <p:txBody>
          <a:bodyPr spcFirstLastPara="1" wrap="square" lIns="91425" tIns="91425" rIns="91425" bIns="91425" anchor="ctr" anchorCtr="0">
            <a:noAutofit/>
          </a:bodyPr>
          <a:lstStyle>
            <a:lvl1pPr lvl="0" algn="ctr">
              <a:spcBef>
                <a:spcPts val="0"/>
              </a:spcBef>
              <a:spcAft>
                <a:spcPts val="0"/>
              </a:spcAft>
              <a:buClr>
                <a:schemeClr val="lt1"/>
              </a:buClr>
              <a:buSzPts val="2800"/>
              <a:buFont typeface="Montserrat"/>
              <a:buNone/>
              <a:defRPr sz="2800" b="1">
                <a:solidFill>
                  <a:schemeClr val="lt1"/>
                </a:solidFill>
                <a:latin typeface="Montserrat"/>
                <a:ea typeface="Montserrat"/>
                <a:cs typeface="Montserrat"/>
                <a:sym typeface="Montserrat"/>
              </a:defRPr>
            </a:lvl1pPr>
            <a:lvl2pPr lvl="1"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2pPr>
            <a:lvl3pPr lvl="2"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3pPr>
            <a:lvl4pPr lvl="3"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4pPr>
            <a:lvl5pPr lvl="4"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5pPr>
            <a:lvl6pPr lvl="5"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6pPr>
            <a:lvl7pPr lvl="6"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7pPr>
            <a:lvl8pPr lvl="7"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8pPr>
            <a:lvl9pPr lvl="8" algn="ctr">
              <a:spcBef>
                <a:spcPts val="0"/>
              </a:spcBef>
              <a:spcAft>
                <a:spcPts val="0"/>
              </a:spcAft>
              <a:buClr>
                <a:schemeClr val="lt2"/>
              </a:buClr>
              <a:buSzPts val="2800"/>
              <a:buFont typeface="Montserrat Black"/>
              <a:buNone/>
              <a:defRPr sz="2800">
                <a:solidFill>
                  <a:schemeClr val="lt2"/>
                </a:solidFill>
                <a:latin typeface="Montserrat Black"/>
                <a:ea typeface="Montserrat Black"/>
                <a:cs typeface="Montserrat Black"/>
                <a:sym typeface="Montserrat Black"/>
              </a:defRPr>
            </a:lvl9pPr>
          </a:lstStyle>
          <a:p>
            <a:endParaRPr/>
          </a:p>
        </p:txBody>
      </p:sp>
      <p:sp>
        <p:nvSpPr>
          <p:cNvPr id="7" name="Google Shape;7;p1"/>
          <p:cNvSpPr txBox="1">
            <a:spLocks noGrp="1"/>
          </p:cNvSpPr>
          <p:nvPr>
            <p:ph type="body" idx="1"/>
          </p:nvPr>
        </p:nvSpPr>
        <p:spPr>
          <a:xfrm>
            <a:off x="713225" y="1293075"/>
            <a:ext cx="7717500" cy="33153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Quicksand"/>
              <a:buChar char="●"/>
              <a:defRPr sz="1800">
                <a:solidFill>
                  <a:schemeClr val="lt1"/>
                </a:solidFill>
                <a:latin typeface="Quicksand"/>
                <a:ea typeface="Quicksand"/>
                <a:cs typeface="Quicksand"/>
                <a:sym typeface="Quicksand"/>
              </a:defRPr>
            </a:lvl1pPr>
            <a:lvl2pPr marL="914400" lvl="1"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2pPr>
            <a:lvl3pPr marL="1371600" lvl="2"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3pPr>
            <a:lvl4pPr marL="1828800" lvl="3"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4pPr>
            <a:lvl5pPr marL="2286000" lvl="4"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5pPr>
            <a:lvl6pPr marL="2743200" lvl="5"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6pPr>
            <a:lvl7pPr marL="3200400" lvl="6"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7pPr>
            <a:lvl8pPr marL="3657600" lvl="7"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8pPr>
            <a:lvl9pPr marL="4114800" lvl="8" indent="-317500">
              <a:lnSpc>
                <a:spcPct val="115000"/>
              </a:lnSpc>
              <a:spcBef>
                <a:spcPts val="0"/>
              </a:spcBef>
              <a:spcAft>
                <a:spcPts val="0"/>
              </a:spcAft>
              <a:buClr>
                <a:schemeClr val="lt1"/>
              </a:buClr>
              <a:buSzPts val="1400"/>
              <a:buFont typeface="Quicksand"/>
              <a:buChar char="■"/>
              <a:defRPr>
                <a:solidFill>
                  <a:schemeClr val="lt1"/>
                </a:solidFill>
                <a:latin typeface="Quicksand"/>
                <a:ea typeface="Quicksand"/>
                <a:cs typeface="Quicksand"/>
                <a:sym typeface="Quicksand"/>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8" r:id="rId5"/>
    <p:sldLayoutId id="2147483659" r:id="rId6"/>
    <p:sldLayoutId id="2147483660" r:id="rId7"/>
    <p:sldLayoutId id="2147483661" r:id="rId8"/>
    <p:sldLayoutId id="2147483663" r:id="rId9"/>
    <p:sldLayoutId id="2147483666" r:id="rId10"/>
    <p:sldLayoutId id="2147483667" r:id="rId11"/>
    <p:sldLayoutId id="2147483670" r:id="rId12"/>
    <p:sldLayoutId id="2147483674" r:id="rId13"/>
    <p:sldLayoutId id="2147483676" r:id="rId14"/>
    <p:sldLayoutId id="2147483677" r:id="rId15"/>
    <p:sldLayoutId id="2147483680" r:id="rId16"/>
    <p:sldLayoutId id="2147483681" r:id="rId17"/>
    <p:sldLayoutId id="2147483682" r:id="rId18"/>
    <p:sldLayoutId id="2147483685" r:id="rId19"/>
    <p:sldLayoutId id="2147483686" r:id="rId20"/>
    <p:sldLayoutId id="2147483687" r:id="rId21"/>
    <p:sldLayoutId id="2147483734" r:id="rId2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2.xml"/><Relationship Id="rId1" Type="http://schemas.openxmlformats.org/officeDocument/2006/relationships/slideLayout" Target="../slideLayouts/slideLayout18.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3.xml"/><Relationship Id="rId5" Type="http://schemas.openxmlformats.org/officeDocument/2006/relationships/image" Target="../media/image10.png"/><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13.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12.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5.xml"/><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0.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2.xml"/><Relationship Id="rId1" Type="http://schemas.openxmlformats.org/officeDocument/2006/relationships/slideLayout" Target="../slideLayouts/slideLayout2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3" Type="http://schemas.openxmlformats.org/officeDocument/2006/relationships/hyperlink" Target="https://developer.mozilla.org/en-US/docs/Web/API/XMLHttpRequest/withCredentials" TargetMode="External"/><Relationship Id="rId7" Type="http://schemas.openxmlformats.org/officeDocument/2006/relationships/hyperlink" Target="https://www.ibm.com/docs/en/bpm/8.6.0?topic=installation-configuring-jdbc-drivers" TargetMode="External"/><Relationship Id="rId2" Type="http://schemas.openxmlformats.org/officeDocument/2006/relationships/notesSlide" Target="../notesSlides/notesSlide24.xml"/><Relationship Id="rId1" Type="http://schemas.openxmlformats.org/officeDocument/2006/relationships/slideLayout" Target="../slideLayouts/slideLayout17.xml"/><Relationship Id="rId6" Type="http://schemas.openxmlformats.org/officeDocument/2006/relationships/hyperlink" Target="https://developer.mozilla.org/en-US/docs/Web/HTTP/Headers/Access-Control-Allow-Origin" TargetMode="External"/><Relationship Id="rId5" Type="http://schemas.openxmlformats.org/officeDocument/2006/relationships/hyperlink" Target="https://mybatis.org/mybatis-3/getting-started.html" TargetMode="External"/><Relationship Id="rId4" Type="http://schemas.openxmlformats.org/officeDocument/2006/relationships/hyperlink" Target="https://developer.mozilla.org/en-US/docs/Web/HTTP/Headers/Set-Cookie/SameSite"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18.xml"/></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16.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266"/>
        <p:cNvGrpSpPr/>
        <p:nvPr/>
      </p:nvGrpSpPr>
      <p:grpSpPr>
        <a:xfrm>
          <a:off x="0" y="0"/>
          <a:ext cx="0" cy="0"/>
          <a:chOff x="0" y="0"/>
          <a:chExt cx="0" cy="0"/>
        </a:xfrm>
      </p:grpSpPr>
      <p:sp>
        <p:nvSpPr>
          <p:cNvPr id="1267" name="Google Shape;1267;p87"/>
          <p:cNvSpPr txBox="1">
            <a:spLocks noGrp="1"/>
          </p:cNvSpPr>
          <p:nvPr>
            <p:ph type="ctrTitle"/>
          </p:nvPr>
        </p:nvSpPr>
        <p:spPr>
          <a:xfrm>
            <a:off x="307174" y="1129792"/>
            <a:ext cx="4716062" cy="2041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dirty="0"/>
              <a:t>图书馆管理系统</a:t>
            </a:r>
            <a:endParaRPr dirty="0"/>
          </a:p>
        </p:txBody>
      </p:sp>
      <p:sp>
        <p:nvSpPr>
          <p:cNvPr id="1268" name="Google Shape;1268;p87"/>
          <p:cNvSpPr txBox="1">
            <a:spLocks noGrp="1"/>
          </p:cNvSpPr>
          <p:nvPr>
            <p:ph type="subTitle" idx="1"/>
          </p:nvPr>
        </p:nvSpPr>
        <p:spPr>
          <a:xfrm>
            <a:off x="550750" y="3391100"/>
            <a:ext cx="3718200" cy="63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dirty="0"/>
              <a:t>小组成员：</a:t>
            </a:r>
            <a:endParaRPr lang="en-US" altLang="zh-CN" dirty="0"/>
          </a:p>
          <a:p>
            <a:pPr marL="0" lvl="0" indent="0" algn="l" rtl="0">
              <a:spcBef>
                <a:spcPts val="0"/>
              </a:spcBef>
              <a:spcAft>
                <a:spcPts val="0"/>
              </a:spcAft>
              <a:buNone/>
            </a:pPr>
            <a:r>
              <a:rPr lang="en-US" altLang="zh-CN" dirty="0"/>
              <a:t>	192210701143 </a:t>
            </a:r>
            <a:r>
              <a:rPr lang="zh-CN" altLang="en-US" dirty="0"/>
              <a:t>周 瑞</a:t>
            </a:r>
          </a:p>
          <a:p>
            <a:pPr marL="0" lvl="0" indent="0" algn="l" rtl="0">
              <a:spcBef>
                <a:spcPts val="0"/>
              </a:spcBef>
              <a:spcAft>
                <a:spcPts val="0"/>
              </a:spcAft>
              <a:buNone/>
            </a:pPr>
            <a:r>
              <a:rPr lang="en-US" altLang="zh-CN" dirty="0"/>
              <a:t>	192210701144 </a:t>
            </a:r>
            <a:r>
              <a:rPr lang="zh-CN" altLang="en-US" dirty="0"/>
              <a:t>朱庆壁</a:t>
            </a:r>
          </a:p>
        </p:txBody>
      </p:sp>
      <p:grpSp>
        <p:nvGrpSpPr>
          <p:cNvPr id="1269" name="Google Shape;1269;p87"/>
          <p:cNvGrpSpPr/>
          <p:nvPr/>
        </p:nvGrpSpPr>
        <p:grpSpPr>
          <a:xfrm>
            <a:off x="4835245" y="605545"/>
            <a:ext cx="3769246" cy="3935960"/>
            <a:chOff x="4835245" y="605545"/>
            <a:chExt cx="3769246" cy="3935960"/>
          </a:xfrm>
        </p:grpSpPr>
        <p:sp>
          <p:nvSpPr>
            <p:cNvPr id="1270" name="Google Shape;1270;p87"/>
            <p:cNvSpPr/>
            <p:nvPr/>
          </p:nvSpPr>
          <p:spPr>
            <a:xfrm>
              <a:off x="6326148" y="750982"/>
              <a:ext cx="1632800" cy="3421657"/>
            </a:xfrm>
            <a:custGeom>
              <a:avLst/>
              <a:gdLst/>
              <a:ahLst/>
              <a:cxnLst/>
              <a:rect l="l" t="t" r="r" b="b"/>
              <a:pathLst>
                <a:path w="41977" h="87966" extrusionOk="0">
                  <a:moveTo>
                    <a:pt x="37144" y="87965"/>
                  </a:moveTo>
                  <a:lnTo>
                    <a:pt x="4833" y="87965"/>
                  </a:lnTo>
                  <a:cubicBezTo>
                    <a:pt x="2159" y="87965"/>
                    <a:pt x="0" y="85807"/>
                    <a:pt x="0" y="83132"/>
                  </a:cubicBezTo>
                  <a:lnTo>
                    <a:pt x="0" y="4833"/>
                  </a:lnTo>
                  <a:cubicBezTo>
                    <a:pt x="0" y="2158"/>
                    <a:pt x="2159" y="0"/>
                    <a:pt x="4833" y="0"/>
                  </a:cubicBezTo>
                  <a:lnTo>
                    <a:pt x="37144" y="0"/>
                  </a:lnTo>
                  <a:cubicBezTo>
                    <a:pt x="39819" y="0"/>
                    <a:pt x="41977" y="2158"/>
                    <a:pt x="41977" y="4833"/>
                  </a:cubicBezTo>
                  <a:lnTo>
                    <a:pt x="41977" y="83132"/>
                  </a:lnTo>
                  <a:cubicBezTo>
                    <a:pt x="41977" y="85807"/>
                    <a:pt x="39819" y="87965"/>
                    <a:pt x="37144" y="87965"/>
                  </a:cubicBezTo>
                  <a:close/>
                </a:path>
              </a:pathLst>
            </a:custGeom>
            <a:gradFill>
              <a:gsLst>
                <a:gs pos="0">
                  <a:schemeClr val="accent1"/>
                </a:gs>
                <a:gs pos="100000">
                  <a:schemeClr val="accent2"/>
                </a:gs>
              </a:gsLst>
              <a:lin ang="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7"/>
            <p:cNvSpPr/>
            <p:nvPr/>
          </p:nvSpPr>
          <p:spPr>
            <a:xfrm>
              <a:off x="6326148" y="974448"/>
              <a:ext cx="1632800" cy="39"/>
            </a:xfrm>
            <a:custGeom>
              <a:avLst/>
              <a:gdLst/>
              <a:ahLst/>
              <a:cxnLst/>
              <a:rect l="l" t="t" r="r" b="b"/>
              <a:pathLst>
                <a:path w="41977" h="1" fill="none" extrusionOk="0">
                  <a:moveTo>
                    <a:pt x="0" y="0"/>
                  </a:moveTo>
                  <a:lnTo>
                    <a:pt x="41977"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7"/>
            <p:cNvSpPr/>
            <p:nvPr/>
          </p:nvSpPr>
          <p:spPr>
            <a:xfrm>
              <a:off x="6475125" y="833717"/>
              <a:ext cx="55585" cy="55623"/>
            </a:xfrm>
            <a:custGeom>
              <a:avLst/>
              <a:gdLst/>
              <a:ahLst/>
              <a:cxnLst/>
              <a:rect l="l" t="t" r="r" b="b"/>
              <a:pathLst>
                <a:path w="1429" h="1430" fill="none" extrusionOk="0">
                  <a:moveTo>
                    <a:pt x="1429" y="700"/>
                  </a:moveTo>
                  <a:cubicBezTo>
                    <a:pt x="1429" y="305"/>
                    <a:pt x="1095" y="1"/>
                    <a:pt x="699" y="1"/>
                  </a:cubicBezTo>
                  <a:cubicBezTo>
                    <a:pt x="304" y="1"/>
                    <a:pt x="0" y="305"/>
                    <a:pt x="0" y="700"/>
                  </a:cubicBezTo>
                  <a:cubicBezTo>
                    <a:pt x="0" y="1095"/>
                    <a:pt x="304" y="1430"/>
                    <a:pt x="699" y="1430"/>
                  </a:cubicBezTo>
                  <a:cubicBezTo>
                    <a:pt x="1095" y="1430"/>
                    <a:pt x="1429" y="1095"/>
                    <a:pt x="1429" y="700"/>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7"/>
            <p:cNvSpPr/>
            <p:nvPr/>
          </p:nvSpPr>
          <p:spPr>
            <a:xfrm>
              <a:off x="6582716" y="833717"/>
              <a:ext cx="56790" cy="55623"/>
            </a:xfrm>
            <a:custGeom>
              <a:avLst/>
              <a:gdLst/>
              <a:ahLst/>
              <a:cxnLst/>
              <a:rect l="l" t="t" r="r" b="b"/>
              <a:pathLst>
                <a:path w="1460" h="1430" fill="none" extrusionOk="0">
                  <a:moveTo>
                    <a:pt x="1459" y="700"/>
                  </a:moveTo>
                  <a:cubicBezTo>
                    <a:pt x="1459" y="305"/>
                    <a:pt x="1125" y="1"/>
                    <a:pt x="730" y="1"/>
                  </a:cubicBezTo>
                  <a:cubicBezTo>
                    <a:pt x="335" y="1"/>
                    <a:pt x="0" y="305"/>
                    <a:pt x="0" y="700"/>
                  </a:cubicBezTo>
                  <a:cubicBezTo>
                    <a:pt x="0" y="1095"/>
                    <a:pt x="335" y="1430"/>
                    <a:pt x="730" y="1430"/>
                  </a:cubicBezTo>
                  <a:cubicBezTo>
                    <a:pt x="1125" y="1430"/>
                    <a:pt x="1459" y="1095"/>
                    <a:pt x="1459" y="700"/>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7"/>
            <p:cNvSpPr/>
            <p:nvPr/>
          </p:nvSpPr>
          <p:spPr>
            <a:xfrm>
              <a:off x="6691473" y="833717"/>
              <a:ext cx="55623" cy="55623"/>
            </a:xfrm>
            <a:custGeom>
              <a:avLst/>
              <a:gdLst/>
              <a:ahLst/>
              <a:cxnLst/>
              <a:rect l="l" t="t" r="r" b="b"/>
              <a:pathLst>
                <a:path w="1430" h="1430" fill="none" extrusionOk="0">
                  <a:moveTo>
                    <a:pt x="1429" y="700"/>
                  </a:moveTo>
                  <a:cubicBezTo>
                    <a:pt x="1429" y="305"/>
                    <a:pt x="1125" y="1"/>
                    <a:pt x="730" y="1"/>
                  </a:cubicBezTo>
                  <a:cubicBezTo>
                    <a:pt x="335" y="1"/>
                    <a:pt x="1" y="305"/>
                    <a:pt x="1" y="700"/>
                  </a:cubicBezTo>
                  <a:cubicBezTo>
                    <a:pt x="1" y="1095"/>
                    <a:pt x="335" y="1430"/>
                    <a:pt x="730" y="1430"/>
                  </a:cubicBezTo>
                  <a:cubicBezTo>
                    <a:pt x="1125" y="1430"/>
                    <a:pt x="1429" y="1095"/>
                    <a:pt x="1429" y="700"/>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7"/>
            <p:cNvSpPr/>
            <p:nvPr/>
          </p:nvSpPr>
          <p:spPr>
            <a:xfrm>
              <a:off x="6416001" y="1588057"/>
              <a:ext cx="1453094" cy="383101"/>
            </a:xfrm>
            <a:custGeom>
              <a:avLst/>
              <a:gdLst/>
              <a:ahLst/>
              <a:cxnLst/>
              <a:rect l="l" t="t" r="r" b="b"/>
              <a:pathLst>
                <a:path w="37357" h="9849" fill="none" extrusionOk="0">
                  <a:moveTo>
                    <a:pt x="35624" y="9848"/>
                  </a:moveTo>
                  <a:lnTo>
                    <a:pt x="1733" y="9848"/>
                  </a:lnTo>
                  <a:cubicBezTo>
                    <a:pt x="760" y="9848"/>
                    <a:pt x="0" y="9089"/>
                    <a:pt x="0" y="8116"/>
                  </a:cubicBezTo>
                  <a:lnTo>
                    <a:pt x="0" y="1763"/>
                  </a:lnTo>
                  <a:cubicBezTo>
                    <a:pt x="0" y="791"/>
                    <a:pt x="760" y="0"/>
                    <a:pt x="1733" y="0"/>
                  </a:cubicBezTo>
                  <a:lnTo>
                    <a:pt x="35624" y="0"/>
                  </a:lnTo>
                  <a:cubicBezTo>
                    <a:pt x="36597" y="0"/>
                    <a:pt x="37357" y="791"/>
                    <a:pt x="37357" y="1763"/>
                  </a:cubicBezTo>
                  <a:lnTo>
                    <a:pt x="37357" y="8116"/>
                  </a:lnTo>
                  <a:cubicBezTo>
                    <a:pt x="37357" y="9089"/>
                    <a:pt x="36597" y="9848"/>
                    <a:pt x="35624" y="9848"/>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7"/>
            <p:cNvSpPr/>
            <p:nvPr/>
          </p:nvSpPr>
          <p:spPr>
            <a:xfrm>
              <a:off x="6825086" y="1703932"/>
              <a:ext cx="942331" cy="39"/>
            </a:xfrm>
            <a:custGeom>
              <a:avLst/>
              <a:gdLst/>
              <a:ahLst/>
              <a:cxnLst/>
              <a:rect l="l" t="t" r="r" b="b"/>
              <a:pathLst>
                <a:path w="24226" h="1" fill="none" extrusionOk="0">
                  <a:moveTo>
                    <a:pt x="0" y="0"/>
                  </a:moveTo>
                  <a:lnTo>
                    <a:pt x="24226"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7"/>
            <p:cNvSpPr/>
            <p:nvPr/>
          </p:nvSpPr>
          <p:spPr>
            <a:xfrm>
              <a:off x="6825086" y="1781961"/>
              <a:ext cx="942331" cy="39"/>
            </a:xfrm>
            <a:custGeom>
              <a:avLst/>
              <a:gdLst/>
              <a:ahLst/>
              <a:cxnLst/>
              <a:rect l="l" t="t" r="r" b="b"/>
              <a:pathLst>
                <a:path w="24226" h="1" fill="none" extrusionOk="0">
                  <a:moveTo>
                    <a:pt x="0" y="0"/>
                  </a:moveTo>
                  <a:lnTo>
                    <a:pt x="24226"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7"/>
            <p:cNvSpPr/>
            <p:nvPr/>
          </p:nvSpPr>
          <p:spPr>
            <a:xfrm>
              <a:off x="6825086" y="1861156"/>
              <a:ext cx="806384" cy="39"/>
            </a:xfrm>
            <a:custGeom>
              <a:avLst/>
              <a:gdLst/>
              <a:ahLst/>
              <a:cxnLst/>
              <a:rect l="l" t="t" r="r" b="b"/>
              <a:pathLst>
                <a:path w="20731" h="1" fill="none" extrusionOk="0">
                  <a:moveTo>
                    <a:pt x="0" y="1"/>
                  </a:moveTo>
                  <a:lnTo>
                    <a:pt x="20730"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7"/>
            <p:cNvSpPr/>
            <p:nvPr/>
          </p:nvSpPr>
          <p:spPr>
            <a:xfrm>
              <a:off x="6503481" y="1657800"/>
              <a:ext cx="245988" cy="244782"/>
            </a:xfrm>
            <a:custGeom>
              <a:avLst/>
              <a:gdLst/>
              <a:ahLst/>
              <a:cxnLst/>
              <a:rect l="l" t="t" r="r" b="b"/>
              <a:pathLst>
                <a:path w="6324" h="6293" fill="none" extrusionOk="0">
                  <a:moveTo>
                    <a:pt x="6323" y="3131"/>
                  </a:moveTo>
                  <a:cubicBezTo>
                    <a:pt x="6323" y="4894"/>
                    <a:pt x="4894" y="6293"/>
                    <a:pt x="3162" y="6293"/>
                  </a:cubicBezTo>
                  <a:cubicBezTo>
                    <a:pt x="1429" y="6293"/>
                    <a:pt x="1" y="4894"/>
                    <a:pt x="1" y="3131"/>
                  </a:cubicBezTo>
                  <a:cubicBezTo>
                    <a:pt x="1" y="1399"/>
                    <a:pt x="1429" y="1"/>
                    <a:pt x="3162" y="1"/>
                  </a:cubicBezTo>
                  <a:cubicBezTo>
                    <a:pt x="4894" y="1"/>
                    <a:pt x="6323" y="1399"/>
                    <a:pt x="6323" y="3131"/>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7"/>
            <p:cNvSpPr/>
            <p:nvPr/>
          </p:nvSpPr>
          <p:spPr>
            <a:xfrm>
              <a:off x="6568518" y="1711012"/>
              <a:ext cx="115915" cy="120621"/>
            </a:xfrm>
            <a:custGeom>
              <a:avLst/>
              <a:gdLst/>
              <a:ahLst/>
              <a:cxnLst/>
              <a:rect l="l" t="t" r="r" b="b"/>
              <a:pathLst>
                <a:path w="2980" h="3101" fill="none" extrusionOk="0">
                  <a:moveTo>
                    <a:pt x="2979" y="3101"/>
                  </a:moveTo>
                  <a:cubicBezTo>
                    <a:pt x="2979" y="2402"/>
                    <a:pt x="2523" y="1703"/>
                    <a:pt x="1915" y="1459"/>
                  </a:cubicBezTo>
                  <a:cubicBezTo>
                    <a:pt x="2128" y="1338"/>
                    <a:pt x="2280" y="1064"/>
                    <a:pt x="2280" y="791"/>
                  </a:cubicBezTo>
                  <a:cubicBezTo>
                    <a:pt x="2280" y="365"/>
                    <a:pt x="1946" y="0"/>
                    <a:pt x="1490" y="0"/>
                  </a:cubicBezTo>
                  <a:cubicBezTo>
                    <a:pt x="1034" y="0"/>
                    <a:pt x="700" y="365"/>
                    <a:pt x="700" y="791"/>
                  </a:cubicBezTo>
                  <a:cubicBezTo>
                    <a:pt x="700" y="1064"/>
                    <a:pt x="852" y="1338"/>
                    <a:pt x="1064" y="1459"/>
                  </a:cubicBezTo>
                  <a:cubicBezTo>
                    <a:pt x="456" y="1703"/>
                    <a:pt x="1" y="2402"/>
                    <a:pt x="1" y="3101"/>
                  </a:cubicBezTo>
                  <a:close/>
                </a:path>
              </a:pathLst>
            </a:custGeom>
            <a:noFill/>
            <a:ln w="4550" cap="rnd" cmpd="sng">
              <a:solidFill>
                <a:srgbClr val="E5A5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7"/>
            <p:cNvSpPr/>
            <p:nvPr/>
          </p:nvSpPr>
          <p:spPr>
            <a:xfrm>
              <a:off x="6416001" y="2052687"/>
              <a:ext cx="1453094" cy="383101"/>
            </a:xfrm>
            <a:custGeom>
              <a:avLst/>
              <a:gdLst/>
              <a:ahLst/>
              <a:cxnLst/>
              <a:rect l="l" t="t" r="r" b="b"/>
              <a:pathLst>
                <a:path w="37357" h="9849" fill="none" extrusionOk="0">
                  <a:moveTo>
                    <a:pt x="35624" y="9849"/>
                  </a:moveTo>
                  <a:lnTo>
                    <a:pt x="1733" y="9849"/>
                  </a:lnTo>
                  <a:cubicBezTo>
                    <a:pt x="760" y="9849"/>
                    <a:pt x="0" y="9059"/>
                    <a:pt x="0" y="8116"/>
                  </a:cubicBezTo>
                  <a:lnTo>
                    <a:pt x="0" y="1733"/>
                  </a:lnTo>
                  <a:cubicBezTo>
                    <a:pt x="0" y="791"/>
                    <a:pt x="760" y="1"/>
                    <a:pt x="1733" y="1"/>
                  </a:cubicBezTo>
                  <a:lnTo>
                    <a:pt x="35624" y="1"/>
                  </a:lnTo>
                  <a:cubicBezTo>
                    <a:pt x="36597" y="1"/>
                    <a:pt x="37357" y="791"/>
                    <a:pt x="37357" y="1733"/>
                  </a:cubicBezTo>
                  <a:lnTo>
                    <a:pt x="37357" y="8116"/>
                  </a:lnTo>
                  <a:cubicBezTo>
                    <a:pt x="37357" y="9059"/>
                    <a:pt x="36597" y="9849"/>
                    <a:pt x="35624" y="9849"/>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7"/>
            <p:cNvSpPr/>
            <p:nvPr/>
          </p:nvSpPr>
          <p:spPr>
            <a:xfrm>
              <a:off x="6825086" y="2167396"/>
              <a:ext cx="942331" cy="39"/>
            </a:xfrm>
            <a:custGeom>
              <a:avLst/>
              <a:gdLst/>
              <a:ahLst/>
              <a:cxnLst/>
              <a:rect l="l" t="t" r="r" b="b"/>
              <a:pathLst>
                <a:path w="24226" h="1" fill="none" extrusionOk="0">
                  <a:moveTo>
                    <a:pt x="0" y="0"/>
                  </a:moveTo>
                  <a:lnTo>
                    <a:pt x="24226"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7"/>
            <p:cNvSpPr/>
            <p:nvPr/>
          </p:nvSpPr>
          <p:spPr>
            <a:xfrm>
              <a:off x="6825086" y="2246591"/>
              <a:ext cx="942331" cy="39"/>
            </a:xfrm>
            <a:custGeom>
              <a:avLst/>
              <a:gdLst/>
              <a:ahLst/>
              <a:cxnLst/>
              <a:rect l="l" t="t" r="r" b="b"/>
              <a:pathLst>
                <a:path w="24226" h="1" fill="none" extrusionOk="0">
                  <a:moveTo>
                    <a:pt x="0" y="1"/>
                  </a:moveTo>
                  <a:lnTo>
                    <a:pt x="24226"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7"/>
            <p:cNvSpPr/>
            <p:nvPr/>
          </p:nvSpPr>
          <p:spPr>
            <a:xfrm>
              <a:off x="6825086" y="2325825"/>
              <a:ext cx="431568" cy="39"/>
            </a:xfrm>
            <a:custGeom>
              <a:avLst/>
              <a:gdLst/>
              <a:ahLst/>
              <a:cxnLst/>
              <a:rect l="l" t="t" r="r" b="b"/>
              <a:pathLst>
                <a:path w="11095" h="1" fill="none" extrusionOk="0">
                  <a:moveTo>
                    <a:pt x="0" y="0"/>
                  </a:moveTo>
                  <a:lnTo>
                    <a:pt x="11095"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7"/>
            <p:cNvSpPr/>
            <p:nvPr/>
          </p:nvSpPr>
          <p:spPr>
            <a:xfrm>
              <a:off x="6486950" y="2104732"/>
              <a:ext cx="279051" cy="279051"/>
            </a:xfrm>
            <a:custGeom>
              <a:avLst/>
              <a:gdLst/>
              <a:ahLst/>
              <a:cxnLst/>
              <a:rect l="l" t="t" r="r" b="b"/>
              <a:pathLst>
                <a:path w="7174" h="7174" fill="none" extrusionOk="0">
                  <a:moveTo>
                    <a:pt x="4894" y="699"/>
                  </a:moveTo>
                  <a:cubicBezTo>
                    <a:pt x="6475" y="1429"/>
                    <a:pt x="7174" y="3283"/>
                    <a:pt x="6475" y="4863"/>
                  </a:cubicBezTo>
                  <a:cubicBezTo>
                    <a:pt x="5745" y="6474"/>
                    <a:pt x="3891" y="7174"/>
                    <a:pt x="2310" y="6474"/>
                  </a:cubicBezTo>
                  <a:cubicBezTo>
                    <a:pt x="699" y="5745"/>
                    <a:pt x="0" y="3891"/>
                    <a:pt x="699" y="2310"/>
                  </a:cubicBezTo>
                  <a:cubicBezTo>
                    <a:pt x="1429" y="699"/>
                    <a:pt x="3283" y="0"/>
                    <a:pt x="4894" y="699"/>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7"/>
            <p:cNvSpPr/>
            <p:nvPr/>
          </p:nvSpPr>
          <p:spPr>
            <a:xfrm>
              <a:off x="6568518" y="2174475"/>
              <a:ext cx="115915" cy="120621"/>
            </a:xfrm>
            <a:custGeom>
              <a:avLst/>
              <a:gdLst/>
              <a:ahLst/>
              <a:cxnLst/>
              <a:rect l="l" t="t" r="r" b="b"/>
              <a:pathLst>
                <a:path w="2980" h="3101" fill="none" extrusionOk="0">
                  <a:moveTo>
                    <a:pt x="2979" y="3101"/>
                  </a:moveTo>
                  <a:cubicBezTo>
                    <a:pt x="2979" y="2432"/>
                    <a:pt x="2523" y="1733"/>
                    <a:pt x="1915" y="1490"/>
                  </a:cubicBezTo>
                  <a:cubicBezTo>
                    <a:pt x="2128" y="1338"/>
                    <a:pt x="2280" y="1095"/>
                    <a:pt x="2280" y="821"/>
                  </a:cubicBezTo>
                  <a:cubicBezTo>
                    <a:pt x="2280" y="365"/>
                    <a:pt x="1946" y="1"/>
                    <a:pt x="1490" y="1"/>
                  </a:cubicBezTo>
                  <a:cubicBezTo>
                    <a:pt x="1034" y="1"/>
                    <a:pt x="700" y="365"/>
                    <a:pt x="700" y="821"/>
                  </a:cubicBezTo>
                  <a:cubicBezTo>
                    <a:pt x="700" y="1095"/>
                    <a:pt x="852" y="1338"/>
                    <a:pt x="1064" y="1490"/>
                  </a:cubicBezTo>
                  <a:cubicBezTo>
                    <a:pt x="456" y="1733"/>
                    <a:pt x="1" y="2432"/>
                    <a:pt x="1" y="3101"/>
                  </a:cubicBezTo>
                  <a:close/>
                </a:path>
              </a:pathLst>
            </a:custGeom>
            <a:noFill/>
            <a:ln w="4550" cap="rnd" cmpd="sng">
              <a:solidFill>
                <a:srgbClr val="E5A5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7"/>
            <p:cNvSpPr/>
            <p:nvPr/>
          </p:nvSpPr>
          <p:spPr>
            <a:xfrm>
              <a:off x="7436321" y="1067841"/>
              <a:ext cx="432774" cy="433941"/>
            </a:xfrm>
            <a:custGeom>
              <a:avLst/>
              <a:gdLst/>
              <a:ahLst/>
              <a:cxnLst/>
              <a:rect l="l" t="t" r="r" b="b"/>
              <a:pathLst>
                <a:path w="11126" h="11156" fill="none" extrusionOk="0">
                  <a:moveTo>
                    <a:pt x="9150" y="11155"/>
                  </a:moveTo>
                  <a:lnTo>
                    <a:pt x="1946" y="11155"/>
                  </a:lnTo>
                  <a:cubicBezTo>
                    <a:pt x="882" y="11155"/>
                    <a:pt x="1" y="10274"/>
                    <a:pt x="1" y="9180"/>
                  </a:cubicBezTo>
                  <a:lnTo>
                    <a:pt x="1" y="1976"/>
                  </a:lnTo>
                  <a:cubicBezTo>
                    <a:pt x="1" y="882"/>
                    <a:pt x="882" y="0"/>
                    <a:pt x="1946" y="0"/>
                  </a:cubicBezTo>
                  <a:lnTo>
                    <a:pt x="9150" y="0"/>
                  </a:lnTo>
                  <a:cubicBezTo>
                    <a:pt x="10244" y="0"/>
                    <a:pt x="11126" y="882"/>
                    <a:pt x="11126" y="1976"/>
                  </a:cubicBezTo>
                  <a:lnTo>
                    <a:pt x="11126" y="9180"/>
                  </a:lnTo>
                  <a:cubicBezTo>
                    <a:pt x="11126" y="10274"/>
                    <a:pt x="10244" y="11155"/>
                    <a:pt x="9150" y="11155"/>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7"/>
            <p:cNvSpPr/>
            <p:nvPr/>
          </p:nvSpPr>
          <p:spPr>
            <a:xfrm>
              <a:off x="7530920" y="1163607"/>
              <a:ext cx="243615" cy="242409"/>
            </a:xfrm>
            <a:custGeom>
              <a:avLst/>
              <a:gdLst/>
              <a:ahLst/>
              <a:cxnLst/>
              <a:rect l="l" t="t" r="r" b="b"/>
              <a:pathLst>
                <a:path w="6263" h="6232" fill="none" extrusionOk="0">
                  <a:moveTo>
                    <a:pt x="6019" y="2888"/>
                  </a:moveTo>
                  <a:lnTo>
                    <a:pt x="6262" y="2706"/>
                  </a:lnTo>
                  <a:lnTo>
                    <a:pt x="6141" y="2250"/>
                  </a:lnTo>
                  <a:lnTo>
                    <a:pt x="5867" y="2158"/>
                  </a:lnTo>
                  <a:cubicBezTo>
                    <a:pt x="5776" y="1885"/>
                    <a:pt x="5654" y="1672"/>
                    <a:pt x="5533" y="1459"/>
                  </a:cubicBezTo>
                  <a:lnTo>
                    <a:pt x="5624" y="1216"/>
                  </a:lnTo>
                  <a:lnTo>
                    <a:pt x="5320" y="851"/>
                  </a:lnTo>
                  <a:lnTo>
                    <a:pt x="5016" y="912"/>
                  </a:lnTo>
                  <a:cubicBezTo>
                    <a:pt x="4834" y="730"/>
                    <a:pt x="4621" y="578"/>
                    <a:pt x="4378" y="487"/>
                  </a:cubicBezTo>
                  <a:lnTo>
                    <a:pt x="4347" y="213"/>
                  </a:lnTo>
                  <a:lnTo>
                    <a:pt x="3891" y="61"/>
                  </a:lnTo>
                  <a:lnTo>
                    <a:pt x="3679" y="243"/>
                  </a:lnTo>
                  <a:cubicBezTo>
                    <a:pt x="3405" y="213"/>
                    <a:pt x="3162" y="183"/>
                    <a:pt x="2888" y="213"/>
                  </a:cubicBezTo>
                  <a:lnTo>
                    <a:pt x="2736" y="0"/>
                  </a:lnTo>
                  <a:lnTo>
                    <a:pt x="2250" y="91"/>
                  </a:lnTo>
                  <a:lnTo>
                    <a:pt x="2159" y="365"/>
                  </a:lnTo>
                  <a:cubicBezTo>
                    <a:pt x="1916" y="456"/>
                    <a:pt x="1672" y="578"/>
                    <a:pt x="1460" y="699"/>
                  </a:cubicBezTo>
                  <a:lnTo>
                    <a:pt x="1216" y="608"/>
                  </a:lnTo>
                  <a:lnTo>
                    <a:pt x="852" y="943"/>
                  </a:lnTo>
                  <a:lnTo>
                    <a:pt x="913" y="1216"/>
                  </a:lnTo>
                  <a:cubicBezTo>
                    <a:pt x="761" y="1399"/>
                    <a:pt x="609" y="1642"/>
                    <a:pt x="487" y="1854"/>
                  </a:cubicBezTo>
                  <a:lnTo>
                    <a:pt x="213" y="1885"/>
                  </a:lnTo>
                  <a:lnTo>
                    <a:pt x="61" y="2371"/>
                  </a:lnTo>
                  <a:lnTo>
                    <a:pt x="274" y="2554"/>
                  </a:lnTo>
                  <a:cubicBezTo>
                    <a:pt x="213" y="2827"/>
                    <a:pt x="213" y="3070"/>
                    <a:pt x="213" y="3344"/>
                  </a:cubicBezTo>
                  <a:lnTo>
                    <a:pt x="1" y="3526"/>
                  </a:lnTo>
                  <a:lnTo>
                    <a:pt x="92" y="3982"/>
                  </a:lnTo>
                  <a:lnTo>
                    <a:pt x="365" y="4073"/>
                  </a:lnTo>
                  <a:cubicBezTo>
                    <a:pt x="457" y="4316"/>
                    <a:pt x="578" y="4560"/>
                    <a:pt x="730" y="4772"/>
                  </a:cubicBezTo>
                  <a:lnTo>
                    <a:pt x="639" y="5016"/>
                  </a:lnTo>
                  <a:lnTo>
                    <a:pt x="943" y="5380"/>
                  </a:lnTo>
                  <a:lnTo>
                    <a:pt x="1216" y="5320"/>
                  </a:lnTo>
                  <a:cubicBezTo>
                    <a:pt x="1429" y="5472"/>
                    <a:pt x="1642" y="5623"/>
                    <a:pt x="1885" y="5745"/>
                  </a:cubicBezTo>
                  <a:lnTo>
                    <a:pt x="1916" y="6019"/>
                  </a:lnTo>
                  <a:lnTo>
                    <a:pt x="2372" y="6171"/>
                  </a:lnTo>
                  <a:lnTo>
                    <a:pt x="2584" y="5958"/>
                  </a:lnTo>
                  <a:cubicBezTo>
                    <a:pt x="2827" y="6019"/>
                    <a:pt x="3101" y="6019"/>
                    <a:pt x="3375" y="6019"/>
                  </a:cubicBezTo>
                  <a:lnTo>
                    <a:pt x="3527" y="6231"/>
                  </a:lnTo>
                  <a:lnTo>
                    <a:pt x="4013" y="6140"/>
                  </a:lnTo>
                  <a:lnTo>
                    <a:pt x="4104" y="5867"/>
                  </a:lnTo>
                  <a:cubicBezTo>
                    <a:pt x="4347" y="5775"/>
                    <a:pt x="4560" y="5654"/>
                    <a:pt x="4773" y="5502"/>
                  </a:cubicBezTo>
                  <a:lnTo>
                    <a:pt x="5046" y="5623"/>
                  </a:lnTo>
                  <a:lnTo>
                    <a:pt x="5411" y="5289"/>
                  </a:lnTo>
                  <a:lnTo>
                    <a:pt x="5320" y="5016"/>
                  </a:lnTo>
                  <a:cubicBezTo>
                    <a:pt x="5502" y="4803"/>
                    <a:pt x="5654" y="4590"/>
                    <a:pt x="5745" y="4347"/>
                  </a:cubicBezTo>
                  <a:lnTo>
                    <a:pt x="6019" y="4316"/>
                  </a:lnTo>
                  <a:lnTo>
                    <a:pt x="6171" y="3861"/>
                  </a:lnTo>
                  <a:lnTo>
                    <a:pt x="5989" y="3648"/>
                  </a:lnTo>
                  <a:cubicBezTo>
                    <a:pt x="6049" y="3405"/>
                    <a:pt x="6049" y="3131"/>
                    <a:pt x="6019" y="2888"/>
                  </a:cubicBezTo>
                  <a:close/>
                  <a:moveTo>
                    <a:pt x="3131" y="4225"/>
                  </a:moveTo>
                  <a:cubicBezTo>
                    <a:pt x="2493" y="4225"/>
                    <a:pt x="2007" y="3739"/>
                    <a:pt x="2007" y="3101"/>
                  </a:cubicBezTo>
                  <a:cubicBezTo>
                    <a:pt x="2007" y="2493"/>
                    <a:pt x="2493" y="1976"/>
                    <a:pt x="3131" y="1976"/>
                  </a:cubicBezTo>
                  <a:cubicBezTo>
                    <a:pt x="3739" y="1976"/>
                    <a:pt x="4256" y="2493"/>
                    <a:pt x="4256" y="3101"/>
                  </a:cubicBezTo>
                  <a:cubicBezTo>
                    <a:pt x="4256" y="3739"/>
                    <a:pt x="3739" y="4225"/>
                    <a:pt x="3131" y="4225"/>
                  </a:cubicBezTo>
                  <a:close/>
                  <a:moveTo>
                    <a:pt x="3131" y="4712"/>
                  </a:moveTo>
                  <a:cubicBezTo>
                    <a:pt x="2250" y="4712"/>
                    <a:pt x="1520" y="3982"/>
                    <a:pt x="1520" y="3101"/>
                  </a:cubicBezTo>
                  <a:cubicBezTo>
                    <a:pt x="1520" y="2219"/>
                    <a:pt x="2250" y="1520"/>
                    <a:pt x="3131" y="1520"/>
                  </a:cubicBezTo>
                  <a:cubicBezTo>
                    <a:pt x="4013" y="1520"/>
                    <a:pt x="4742" y="2219"/>
                    <a:pt x="4742" y="3101"/>
                  </a:cubicBezTo>
                  <a:cubicBezTo>
                    <a:pt x="4742" y="3982"/>
                    <a:pt x="4013" y="4712"/>
                    <a:pt x="3131" y="4712"/>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7"/>
            <p:cNvSpPr/>
            <p:nvPr/>
          </p:nvSpPr>
          <p:spPr>
            <a:xfrm>
              <a:off x="6925597" y="1067841"/>
              <a:ext cx="433941" cy="433941"/>
            </a:xfrm>
            <a:custGeom>
              <a:avLst/>
              <a:gdLst/>
              <a:ahLst/>
              <a:cxnLst/>
              <a:rect l="l" t="t" r="r" b="b"/>
              <a:pathLst>
                <a:path w="11156" h="11156" fill="none" extrusionOk="0">
                  <a:moveTo>
                    <a:pt x="9180" y="11155"/>
                  </a:moveTo>
                  <a:lnTo>
                    <a:pt x="1976" y="11155"/>
                  </a:lnTo>
                  <a:cubicBezTo>
                    <a:pt x="882" y="11155"/>
                    <a:pt x="0" y="10274"/>
                    <a:pt x="0" y="9180"/>
                  </a:cubicBezTo>
                  <a:lnTo>
                    <a:pt x="0" y="1976"/>
                  </a:lnTo>
                  <a:cubicBezTo>
                    <a:pt x="0" y="882"/>
                    <a:pt x="882" y="0"/>
                    <a:pt x="1976" y="0"/>
                  </a:cubicBezTo>
                  <a:lnTo>
                    <a:pt x="9180" y="0"/>
                  </a:lnTo>
                  <a:cubicBezTo>
                    <a:pt x="10274" y="0"/>
                    <a:pt x="11155" y="882"/>
                    <a:pt x="11155" y="1976"/>
                  </a:cubicBezTo>
                  <a:lnTo>
                    <a:pt x="11155" y="9180"/>
                  </a:lnTo>
                  <a:cubicBezTo>
                    <a:pt x="11155" y="10274"/>
                    <a:pt x="10274" y="11155"/>
                    <a:pt x="9180" y="11155"/>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7"/>
            <p:cNvSpPr/>
            <p:nvPr/>
          </p:nvSpPr>
          <p:spPr>
            <a:xfrm>
              <a:off x="6996507" y="1222731"/>
              <a:ext cx="286169" cy="166715"/>
            </a:xfrm>
            <a:custGeom>
              <a:avLst/>
              <a:gdLst/>
              <a:ahLst/>
              <a:cxnLst/>
              <a:rect l="l" t="t" r="r" b="b"/>
              <a:pathLst>
                <a:path w="7357" h="4286" fill="none" extrusionOk="0">
                  <a:moveTo>
                    <a:pt x="7357" y="4286"/>
                  </a:moveTo>
                  <a:lnTo>
                    <a:pt x="1" y="4286"/>
                  </a:lnTo>
                  <a:lnTo>
                    <a:pt x="2919" y="0"/>
                  </a:lnTo>
                  <a:lnTo>
                    <a:pt x="4651" y="3040"/>
                  </a:lnTo>
                  <a:lnTo>
                    <a:pt x="5746" y="1337"/>
                  </a:ln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7"/>
            <p:cNvSpPr/>
            <p:nvPr/>
          </p:nvSpPr>
          <p:spPr>
            <a:xfrm>
              <a:off x="7175047" y="1171892"/>
              <a:ext cx="50878" cy="50878"/>
            </a:xfrm>
            <a:custGeom>
              <a:avLst/>
              <a:gdLst/>
              <a:ahLst/>
              <a:cxnLst/>
              <a:rect l="l" t="t" r="r" b="b"/>
              <a:pathLst>
                <a:path w="1308" h="1308" fill="none" extrusionOk="0">
                  <a:moveTo>
                    <a:pt x="1308" y="669"/>
                  </a:moveTo>
                  <a:cubicBezTo>
                    <a:pt x="1308" y="304"/>
                    <a:pt x="1034" y="0"/>
                    <a:pt x="669" y="0"/>
                  </a:cubicBezTo>
                  <a:cubicBezTo>
                    <a:pt x="304" y="0"/>
                    <a:pt x="1" y="304"/>
                    <a:pt x="1" y="669"/>
                  </a:cubicBezTo>
                  <a:cubicBezTo>
                    <a:pt x="1" y="1034"/>
                    <a:pt x="304" y="1307"/>
                    <a:pt x="669" y="1307"/>
                  </a:cubicBezTo>
                  <a:cubicBezTo>
                    <a:pt x="1034" y="1307"/>
                    <a:pt x="1308" y="1034"/>
                    <a:pt x="1308" y="669"/>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7"/>
            <p:cNvSpPr/>
            <p:nvPr/>
          </p:nvSpPr>
          <p:spPr>
            <a:xfrm>
              <a:off x="6416001" y="1067841"/>
              <a:ext cx="432774" cy="433941"/>
            </a:xfrm>
            <a:custGeom>
              <a:avLst/>
              <a:gdLst/>
              <a:ahLst/>
              <a:cxnLst/>
              <a:rect l="l" t="t" r="r" b="b"/>
              <a:pathLst>
                <a:path w="11126" h="11156" fill="none" extrusionOk="0">
                  <a:moveTo>
                    <a:pt x="9150" y="11155"/>
                  </a:moveTo>
                  <a:lnTo>
                    <a:pt x="1946" y="11155"/>
                  </a:lnTo>
                  <a:cubicBezTo>
                    <a:pt x="882" y="11155"/>
                    <a:pt x="0" y="10274"/>
                    <a:pt x="0" y="9180"/>
                  </a:cubicBezTo>
                  <a:lnTo>
                    <a:pt x="0" y="1976"/>
                  </a:lnTo>
                  <a:cubicBezTo>
                    <a:pt x="0" y="882"/>
                    <a:pt x="882" y="0"/>
                    <a:pt x="1946" y="0"/>
                  </a:cubicBezTo>
                  <a:lnTo>
                    <a:pt x="9150" y="0"/>
                  </a:lnTo>
                  <a:cubicBezTo>
                    <a:pt x="10244" y="0"/>
                    <a:pt x="11125" y="882"/>
                    <a:pt x="11125" y="1976"/>
                  </a:cubicBezTo>
                  <a:lnTo>
                    <a:pt x="11125" y="9180"/>
                  </a:lnTo>
                  <a:cubicBezTo>
                    <a:pt x="11125" y="10274"/>
                    <a:pt x="10244" y="11155"/>
                    <a:pt x="9150" y="11155"/>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7"/>
            <p:cNvSpPr/>
            <p:nvPr/>
          </p:nvSpPr>
          <p:spPr>
            <a:xfrm>
              <a:off x="6523591" y="1209701"/>
              <a:ext cx="217593" cy="151389"/>
            </a:xfrm>
            <a:custGeom>
              <a:avLst/>
              <a:gdLst/>
              <a:ahLst/>
              <a:cxnLst/>
              <a:rect l="l" t="t" r="r" b="b"/>
              <a:pathLst>
                <a:path w="5594" h="3892" fill="none" extrusionOk="0">
                  <a:moveTo>
                    <a:pt x="1" y="1"/>
                  </a:moveTo>
                  <a:lnTo>
                    <a:pt x="5593" y="1"/>
                  </a:lnTo>
                  <a:lnTo>
                    <a:pt x="5593" y="3891"/>
                  </a:lnTo>
                  <a:lnTo>
                    <a:pt x="1" y="3891"/>
                  </a:ln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7"/>
            <p:cNvSpPr/>
            <p:nvPr/>
          </p:nvSpPr>
          <p:spPr>
            <a:xfrm>
              <a:off x="6523591" y="1209701"/>
              <a:ext cx="217593" cy="88725"/>
            </a:xfrm>
            <a:custGeom>
              <a:avLst/>
              <a:gdLst/>
              <a:ahLst/>
              <a:cxnLst/>
              <a:rect l="l" t="t" r="r" b="b"/>
              <a:pathLst>
                <a:path w="5594" h="2281" fill="none" extrusionOk="0">
                  <a:moveTo>
                    <a:pt x="1" y="1"/>
                  </a:moveTo>
                  <a:lnTo>
                    <a:pt x="2371" y="2068"/>
                  </a:lnTo>
                  <a:cubicBezTo>
                    <a:pt x="2615" y="2280"/>
                    <a:pt x="2979" y="2280"/>
                    <a:pt x="3222" y="2068"/>
                  </a:cubicBezTo>
                  <a:lnTo>
                    <a:pt x="5593"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7"/>
            <p:cNvSpPr/>
            <p:nvPr/>
          </p:nvSpPr>
          <p:spPr>
            <a:xfrm>
              <a:off x="6654831" y="1286562"/>
              <a:ext cx="86352" cy="74528"/>
            </a:xfrm>
            <a:custGeom>
              <a:avLst/>
              <a:gdLst/>
              <a:ahLst/>
              <a:cxnLst/>
              <a:rect l="l" t="t" r="r" b="b"/>
              <a:pathLst>
                <a:path w="2220" h="1916" fill="none" extrusionOk="0">
                  <a:moveTo>
                    <a:pt x="2219" y="1915"/>
                  </a:moveTo>
                  <a:lnTo>
                    <a:pt x="0"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7"/>
            <p:cNvSpPr/>
            <p:nvPr/>
          </p:nvSpPr>
          <p:spPr>
            <a:xfrm>
              <a:off x="6523591" y="1286562"/>
              <a:ext cx="86352" cy="74528"/>
            </a:xfrm>
            <a:custGeom>
              <a:avLst/>
              <a:gdLst/>
              <a:ahLst/>
              <a:cxnLst/>
              <a:rect l="l" t="t" r="r" b="b"/>
              <a:pathLst>
                <a:path w="2220" h="1916" fill="none" extrusionOk="0">
                  <a:moveTo>
                    <a:pt x="1" y="1915"/>
                  </a:moveTo>
                  <a:lnTo>
                    <a:pt x="2219" y="0"/>
                  </a:lnTo>
                </a:path>
              </a:pathLst>
            </a:custGeom>
            <a:noFill/>
            <a:ln w="9525" cap="rnd" cmpd="sng">
              <a:solidFill>
                <a:srgbClr val="E5A5B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7"/>
            <p:cNvSpPr/>
            <p:nvPr/>
          </p:nvSpPr>
          <p:spPr>
            <a:xfrm>
              <a:off x="6416001" y="2516151"/>
              <a:ext cx="1453094" cy="827661"/>
            </a:xfrm>
            <a:custGeom>
              <a:avLst/>
              <a:gdLst/>
              <a:ahLst/>
              <a:cxnLst/>
              <a:rect l="l" t="t" r="r" b="b"/>
              <a:pathLst>
                <a:path w="37357" h="21278" fill="none" extrusionOk="0">
                  <a:moveTo>
                    <a:pt x="35624" y="21278"/>
                  </a:moveTo>
                  <a:lnTo>
                    <a:pt x="1733" y="21278"/>
                  </a:lnTo>
                  <a:cubicBezTo>
                    <a:pt x="760" y="21278"/>
                    <a:pt x="0" y="20487"/>
                    <a:pt x="0" y="19515"/>
                  </a:cubicBezTo>
                  <a:lnTo>
                    <a:pt x="0" y="1764"/>
                  </a:lnTo>
                  <a:cubicBezTo>
                    <a:pt x="0" y="791"/>
                    <a:pt x="760" y="1"/>
                    <a:pt x="1733" y="1"/>
                  </a:cubicBezTo>
                  <a:lnTo>
                    <a:pt x="35624" y="1"/>
                  </a:lnTo>
                  <a:cubicBezTo>
                    <a:pt x="36597" y="1"/>
                    <a:pt x="37357" y="791"/>
                    <a:pt x="37357" y="1764"/>
                  </a:cubicBezTo>
                  <a:lnTo>
                    <a:pt x="37357" y="19515"/>
                  </a:lnTo>
                  <a:cubicBezTo>
                    <a:pt x="37357" y="20487"/>
                    <a:pt x="36597" y="21278"/>
                    <a:pt x="35624" y="21278"/>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87"/>
            <p:cNvSpPr/>
            <p:nvPr/>
          </p:nvSpPr>
          <p:spPr>
            <a:xfrm>
              <a:off x="6971691" y="2737244"/>
              <a:ext cx="335802" cy="335841"/>
            </a:xfrm>
            <a:custGeom>
              <a:avLst/>
              <a:gdLst/>
              <a:ahLst/>
              <a:cxnLst/>
              <a:rect l="l" t="t" r="r" b="b"/>
              <a:pathLst>
                <a:path w="8633" h="8634" fill="none" extrusionOk="0">
                  <a:moveTo>
                    <a:pt x="7083" y="1551"/>
                  </a:moveTo>
                  <a:cubicBezTo>
                    <a:pt x="8633" y="3071"/>
                    <a:pt x="8633" y="5563"/>
                    <a:pt x="7083" y="7113"/>
                  </a:cubicBezTo>
                  <a:cubicBezTo>
                    <a:pt x="5563" y="8633"/>
                    <a:pt x="3070" y="8633"/>
                    <a:pt x="1520" y="7113"/>
                  </a:cubicBezTo>
                  <a:cubicBezTo>
                    <a:pt x="0" y="5563"/>
                    <a:pt x="0" y="3071"/>
                    <a:pt x="1520" y="1551"/>
                  </a:cubicBezTo>
                  <a:cubicBezTo>
                    <a:pt x="3070" y="1"/>
                    <a:pt x="5563" y="1"/>
                    <a:pt x="7083" y="1551"/>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87"/>
            <p:cNvSpPr/>
            <p:nvPr/>
          </p:nvSpPr>
          <p:spPr>
            <a:xfrm>
              <a:off x="7105303" y="2848374"/>
              <a:ext cx="99344" cy="114748"/>
            </a:xfrm>
            <a:custGeom>
              <a:avLst/>
              <a:gdLst/>
              <a:ahLst/>
              <a:cxnLst/>
              <a:rect l="l" t="t" r="r" b="b"/>
              <a:pathLst>
                <a:path w="2554" h="2950" fill="none" extrusionOk="0">
                  <a:moveTo>
                    <a:pt x="2371" y="1217"/>
                  </a:moveTo>
                  <a:lnTo>
                    <a:pt x="426" y="92"/>
                  </a:lnTo>
                  <a:cubicBezTo>
                    <a:pt x="243" y="1"/>
                    <a:pt x="0" y="123"/>
                    <a:pt x="0" y="366"/>
                  </a:cubicBezTo>
                  <a:lnTo>
                    <a:pt x="0" y="2585"/>
                  </a:lnTo>
                  <a:cubicBezTo>
                    <a:pt x="0" y="2797"/>
                    <a:pt x="243" y="2949"/>
                    <a:pt x="426" y="2828"/>
                  </a:cubicBezTo>
                  <a:lnTo>
                    <a:pt x="2371" y="1734"/>
                  </a:lnTo>
                  <a:cubicBezTo>
                    <a:pt x="2553" y="1612"/>
                    <a:pt x="2553" y="1338"/>
                    <a:pt x="2371" y="1217"/>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7"/>
            <p:cNvSpPr/>
            <p:nvPr/>
          </p:nvSpPr>
          <p:spPr>
            <a:xfrm>
              <a:off x="6626424" y="3198689"/>
              <a:ext cx="1148128" cy="27225"/>
            </a:xfrm>
            <a:custGeom>
              <a:avLst/>
              <a:gdLst/>
              <a:ahLst/>
              <a:cxnLst/>
              <a:rect l="l" t="t" r="r" b="b"/>
              <a:pathLst>
                <a:path w="26294" h="1" fill="none" extrusionOk="0">
                  <a:moveTo>
                    <a:pt x="1" y="0"/>
                  </a:moveTo>
                  <a:lnTo>
                    <a:pt x="26293"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7"/>
            <p:cNvSpPr/>
            <p:nvPr/>
          </p:nvSpPr>
          <p:spPr>
            <a:xfrm>
              <a:off x="6626436" y="3198374"/>
              <a:ext cx="331096" cy="39"/>
            </a:xfrm>
            <a:custGeom>
              <a:avLst/>
              <a:gdLst/>
              <a:ahLst/>
              <a:cxnLst/>
              <a:rect l="l" t="t" r="r" b="b"/>
              <a:pathLst>
                <a:path w="8512" h="1" fill="none" extrusionOk="0">
                  <a:moveTo>
                    <a:pt x="1" y="0"/>
                  </a:moveTo>
                  <a:lnTo>
                    <a:pt x="8512"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7"/>
            <p:cNvSpPr/>
            <p:nvPr/>
          </p:nvSpPr>
          <p:spPr>
            <a:xfrm>
              <a:off x="6907860" y="3168812"/>
              <a:ext cx="57957" cy="59124"/>
            </a:xfrm>
            <a:custGeom>
              <a:avLst/>
              <a:gdLst/>
              <a:ahLst/>
              <a:cxnLst/>
              <a:rect l="l" t="t" r="r" b="b"/>
              <a:pathLst>
                <a:path w="1490" h="1520" extrusionOk="0">
                  <a:moveTo>
                    <a:pt x="760" y="0"/>
                  </a:moveTo>
                  <a:cubicBezTo>
                    <a:pt x="334" y="0"/>
                    <a:pt x="0" y="335"/>
                    <a:pt x="0" y="760"/>
                  </a:cubicBezTo>
                  <a:cubicBezTo>
                    <a:pt x="0" y="1186"/>
                    <a:pt x="334" y="1520"/>
                    <a:pt x="760" y="1520"/>
                  </a:cubicBezTo>
                  <a:cubicBezTo>
                    <a:pt x="1155" y="1520"/>
                    <a:pt x="1489" y="1186"/>
                    <a:pt x="1489" y="760"/>
                  </a:cubicBezTo>
                  <a:cubicBezTo>
                    <a:pt x="1489" y="335"/>
                    <a:pt x="1155" y="0"/>
                    <a:pt x="7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7"/>
            <p:cNvSpPr/>
            <p:nvPr/>
          </p:nvSpPr>
          <p:spPr>
            <a:xfrm>
              <a:off x="6484577" y="3179431"/>
              <a:ext cx="22483" cy="37886"/>
            </a:xfrm>
            <a:custGeom>
              <a:avLst/>
              <a:gdLst/>
              <a:ahLst/>
              <a:cxnLst/>
              <a:rect l="l" t="t" r="r" b="b"/>
              <a:pathLst>
                <a:path w="578" h="974" extrusionOk="0">
                  <a:moveTo>
                    <a:pt x="244" y="1"/>
                  </a:moveTo>
                  <a:lnTo>
                    <a:pt x="0" y="62"/>
                  </a:lnTo>
                  <a:lnTo>
                    <a:pt x="0" y="153"/>
                  </a:lnTo>
                  <a:lnTo>
                    <a:pt x="244" y="122"/>
                  </a:lnTo>
                  <a:lnTo>
                    <a:pt x="244" y="852"/>
                  </a:lnTo>
                  <a:lnTo>
                    <a:pt x="31" y="852"/>
                  </a:lnTo>
                  <a:lnTo>
                    <a:pt x="31" y="973"/>
                  </a:lnTo>
                  <a:lnTo>
                    <a:pt x="578" y="973"/>
                  </a:lnTo>
                  <a:lnTo>
                    <a:pt x="578" y="852"/>
                  </a:lnTo>
                  <a:lnTo>
                    <a:pt x="365" y="852"/>
                  </a:lnTo>
                  <a:lnTo>
                    <a:pt x="365" y="1"/>
                  </a:lnTo>
                  <a:close/>
                </a:path>
              </a:pathLst>
            </a:custGeom>
            <a:solidFill>
              <a:srgbClr val="E5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7"/>
            <p:cNvSpPr/>
            <p:nvPr/>
          </p:nvSpPr>
          <p:spPr>
            <a:xfrm>
              <a:off x="6517679" y="3190089"/>
              <a:ext cx="5951" cy="27228"/>
            </a:xfrm>
            <a:custGeom>
              <a:avLst/>
              <a:gdLst/>
              <a:ahLst/>
              <a:cxnLst/>
              <a:rect l="l" t="t" r="r" b="b"/>
              <a:pathLst>
                <a:path w="153" h="700" extrusionOk="0">
                  <a:moveTo>
                    <a:pt x="1" y="0"/>
                  </a:moveTo>
                  <a:lnTo>
                    <a:pt x="1" y="183"/>
                  </a:lnTo>
                  <a:lnTo>
                    <a:pt x="153" y="183"/>
                  </a:lnTo>
                  <a:lnTo>
                    <a:pt x="153" y="0"/>
                  </a:lnTo>
                  <a:close/>
                  <a:moveTo>
                    <a:pt x="1" y="517"/>
                  </a:moveTo>
                  <a:lnTo>
                    <a:pt x="1" y="699"/>
                  </a:lnTo>
                  <a:lnTo>
                    <a:pt x="153" y="699"/>
                  </a:lnTo>
                  <a:lnTo>
                    <a:pt x="153" y="517"/>
                  </a:lnTo>
                  <a:close/>
                </a:path>
              </a:pathLst>
            </a:custGeom>
            <a:solidFill>
              <a:srgbClr val="E5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7"/>
            <p:cNvSpPr/>
            <p:nvPr/>
          </p:nvSpPr>
          <p:spPr>
            <a:xfrm>
              <a:off x="6531876" y="3179431"/>
              <a:ext cx="27228" cy="37886"/>
            </a:xfrm>
            <a:custGeom>
              <a:avLst/>
              <a:gdLst/>
              <a:ahLst/>
              <a:cxnLst/>
              <a:rect l="l" t="t" r="r" b="b"/>
              <a:pathLst>
                <a:path w="700" h="974" extrusionOk="0">
                  <a:moveTo>
                    <a:pt x="456" y="122"/>
                  </a:moveTo>
                  <a:lnTo>
                    <a:pt x="456" y="639"/>
                  </a:lnTo>
                  <a:lnTo>
                    <a:pt x="122" y="639"/>
                  </a:lnTo>
                  <a:lnTo>
                    <a:pt x="456" y="122"/>
                  </a:lnTo>
                  <a:close/>
                  <a:moveTo>
                    <a:pt x="395" y="1"/>
                  </a:moveTo>
                  <a:lnTo>
                    <a:pt x="0" y="609"/>
                  </a:lnTo>
                  <a:lnTo>
                    <a:pt x="0" y="730"/>
                  </a:lnTo>
                  <a:lnTo>
                    <a:pt x="456" y="730"/>
                  </a:lnTo>
                  <a:lnTo>
                    <a:pt x="456" y="973"/>
                  </a:lnTo>
                  <a:lnTo>
                    <a:pt x="578" y="973"/>
                  </a:lnTo>
                  <a:lnTo>
                    <a:pt x="578" y="730"/>
                  </a:lnTo>
                  <a:lnTo>
                    <a:pt x="699" y="730"/>
                  </a:lnTo>
                  <a:lnTo>
                    <a:pt x="699" y="639"/>
                  </a:lnTo>
                  <a:lnTo>
                    <a:pt x="578" y="639"/>
                  </a:lnTo>
                  <a:lnTo>
                    <a:pt x="578" y="1"/>
                  </a:lnTo>
                  <a:close/>
                </a:path>
              </a:pathLst>
            </a:custGeom>
            <a:solidFill>
              <a:srgbClr val="E5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7"/>
            <p:cNvSpPr/>
            <p:nvPr/>
          </p:nvSpPr>
          <p:spPr>
            <a:xfrm>
              <a:off x="6566145" y="3178264"/>
              <a:ext cx="26061" cy="40220"/>
            </a:xfrm>
            <a:custGeom>
              <a:avLst/>
              <a:gdLst/>
              <a:ahLst/>
              <a:cxnLst/>
              <a:rect l="l" t="t" r="r" b="b"/>
              <a:pathLst>
                <a:path w="670" h="1034" extrusionOk="0">
                  <a:moveTo>
                    <a:pt x="335" y="122"/>
                  </a:moveTo>
                  <a:cubicBezTo>
                    <a:pt x="396" y="122"/>
                    <a:pt x="457" y="152"/>
                    <a:pt x="487" y="213"/>
                  </a:cubicBezTo>
                  <a:cubicBezTo>
                    <a:pt x="517" y="274"/>
                    <a:pt x="517" y="396"/>
                    <a:pt x="517" y="517"/>
                  </a:cubicBezTo>
                  <a:cubicBezTo>
                    <a:pt x="517" y="639"/>
                    <a:pt x="517" y="760"/>
                    <a:pt x="487" y="821"/>
                  </a:cubicBezTo>
                  <a:cubicBezTo>
                    <a:pt x="457" y="882"/>
                    <a:pt x="396" y="912"/>
                    <a:pt x="335" y="912"/>
                  </a:cubicBezTo>
                  <a:cubicBezTo>
                    <a:pt x="274" y="912"/>
                    <a:pt x="214" y="882"/>
                    <a:pt x="183" y="821"/>
                  </a:cubicBezTo>
                  <a:cubicBezTo>
                    <a:pt x="153" y="760"/>
                    <a:pt x="122" y="639"/>
                    <a:pt x="122" y="517"/>
                  </a:cubicBezTo>
                  <a:cubicBezTo>
                    <a:pt x="122" y="396"/>
                    <a:pt x="153" y="274"/>
                    <a:pt x="183" y="213"/>
                  </a:cubicBezTo>
                  <a:cubicBezTo>
                    <a:pt x="214" y="152"/>
                    <a:pt x="274" y="122"/>
                    <a:pt x="335" y="122"/>
                  </a:cubicBezTo>
                  <a:close/>
                  <a:moveTo>
                    <a:pt x="335" y="0"/>
                  </a:moveTo>
                  <a:cubicBezTo>
                    <a:pt x="214" y="0"/>
                    <a:pt x="122" y="61"/>
                    <a:pt x="92" y="152"/>
                  </a:cubicBezTo>
                  <a:cubicBezTo>
                    <a:pt x="31" y="213"/>
                    <a:pt x="1" y="365"/>
                    <a:pt x="1" y="517"/>
                  </a:cubicBezTo>
                  <a:cubicBezTo>
                    <a:pt x="1" y="669"/>
                    <a:pt x="31" y="791"/>
                    <a:pt x="92" y="882"/>
                  </a:cubicBezTo>
                  <a:cubicBezTo>
                    <a:pt x="122" y="973"/>
                    <a:pt x="214" y="1034"/>
                    <a:pt x="335" y="1034"/>
                  </a:cubicBezTo>
                  <a:cubicBezTo>
                    <a:pt x="426" y="1034"/>
                    <a:pt x="517" y="973"/>
                    <a:pt x="578" y="882"/>
                  </a:cubicBezTo>
                  <a:cubicBezTo>
                    <a:pt x="639" y="791"/>
                    <a:pt x="669" y="669"/>
                    <a:pt x="669" y="517"/>
                  </a:cubicBezTo>
                  <a:cubicBezTo>
                    <a:pt x="669" y="365"/>
                    <a:pt x="639" y="213"/>
                    <a:pt x="578" y="152"/>
                  </a:cubicBezTo>
                  <a:cubicBezTo>
                    <a:pt x="517" y="61"/>
                    <a:pt x="426" y="0"/>
                    <a:pt x="335" y="0"/>
                  </a:cubicBezTo>
                  <a:close/>
                </a:path>
              </a:pathLst>
            </a:cu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7"/>
            <p:cNvSpPr/>
            <p:nvPr/>
          </p:nvSpPr>
          <p:spPr>
            <a:xfrm>
              <a:off x="6485744" y="2594179"/>
              <a:ext cx="23689" cy="37886"/>
            </a:xfrm>
            <a:custGeom>
              <a:avLst/>
              <a:gdLst/>
              <a:ahLst/>
              <a:cxnLst/>
              <a:rect l="l" t="t" r="r" b="b"/>
              <a:pathLst>
                <a:path w="609" h="974" extrusionOk="0">
                  <a:moveTo>
                    <a:pt x="1" y="1"/>
                  </a:moveTo>
                  <a:lnTo>
                    <a:pt x="1" y="974"/>
                  </a:lnTo>
                  <a:lnTo>
                    <a:pt x="609" y="974"/>
                  </a:lnTo>
                  <a:lnTo>
                    <a:pt x="609" y="882"/>
                  </a:lnTo>
                  <a:lnTo>
                    <a:pt x="122" y="882"/>
                  </a:lnTo>
                  <a:lnTo>
                    <a:pt x="122" y="1"/>
                  </a:lnTo>
                  <a:close/>
                </a:path>
              </a:pathLst>
            </a:custGeom>
            <a:solidFill>
              <a:srgbClr val="E5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7"/>
            <p:cNvSpPr/>
            <p:nvPr/>
          </p:nvSpPr>
          <p:spPr>
            <a:xfrm>
              <a:off x="6511766" y="2603670"/>
              <a:ext cx="26061" cy="29562"/>
            </a:xfrm>
            <a:custGeom>
              <a:avLst/>
              <a:gdLst/>
              <a:ahLst/>
              <a:cxnLst/>
              <a:rect l="l" t="t" r="r" b="b"/>
              <a:pathLst>
                <a:path w="670" h="760" extrusionOk="0">
                  <a:moveTo>
                    <a:pt x="335" y="91"/>
                  </a:moveTo>
                  <a:cubicBezTo>
                    <a:pt x="396" y="91"/>
                    <a:pt x="456" y="122"/>
                    <a:pt x="487" y="182"/>
                  </a:cubicBezTo>
                  <a:cubicBezTo>
                    <a:pt x="517" y="213"/>
                    <a:pt x="548" y="304"/>
                    <a:pt x="548" y="365"/>
                  </a:cubicBezTo>
                  <a:cubicBezTo>
                    <a:pt x="548" y="456"/>
                    <a:pt x="517" y="517"/>
                    <a:pt x="487" y="578"/>
                  </a:cubicBezTo>
                  <a:cubicBezTo>
                    <a:pt x="456" y="638"/>
                    <a:pt x="396" y="669"/>
                    <a:pt x="335" y="669"/>
                  </a:cubicBezTo>
                  <a:cubicBezTo>
                    <a:pt x="274" y="669"/>
                    <a:pt x="213" y="638"/>
                    <a:pt x="183" y="578"/>
                  </a:cubicBezTo>
                  <a:cubicBezTo>
                    <a:pt x="153" y="547"/>
                    <a:pt x="122" y="456"/>
                    <a:pt x="122" y="365"/>
                  </a:cubicBezTo>
                  <a:cubicBezTo>
                    <a:pt x="122" y="304"/>
                    <a:pt x="153" y="213"/>
                    <a:pt x="183" y="182"/>
                  </a:cubicBezTo>
                  <a:cubicBezTo>
                    <a:pt x="213" y="122"/>
                    <a:pt x="274" y="91"/>
                    <a:pt x="335" y="91"/>
                  </a:cubicBezTo>
                  <a:close/>
                  <a:moveTo>
                    <a:pt x="335" y="0"/>
                  </a:moveTo>
                  <a:cubicBezTo>
                    <a:pt x="213" y="0"/>
                    <a:pt x="153" y="31"/>
                    <a:pt x="92" y="91"/>
                  </a:cubicBezTo>
                  <a:cubicBezTo>
                    <a:pt x="31" y="152"/>
                    <a:pt x="1" y="243"/>
                    <a:pt x="1" y="365"/>
                  </a:cubicBezTo>
                  <a:cubicBezTo>
                    <a:pt x="1" y="486"/>
                    <a:pt x="31" y="578"/>
                    <a:pt x="92" y="669"/>
                  </a:cubicBezTo>
                  <a:cubicBezTo>
                    <a:pt x="153" y="730"/>
                    <a:pt x="213" y="760"/>
                    <a:pt x="335" y="760"/>
                  </a:cubicBezTo>
                  <a:cubicBezTo>
                    <a:pt x="426" y="760"/>
                    <a:pt x="517" y="730"/>
                    <a:pt x="578" y="669"/>
                  </a:cubicBezTo>
                  <a:cubicBezTo>
                    <a:pt x="639" y="578"/>
                    <a:pt x="669" y="486"/>
                    <a:pt x="669" y="365"/>
                  </a:cubicBezTo>
                  <a:cubicBezTo>
                    <a:pt x="669" y="243"/>
                    <a:pt x="639" y="152"/>
                    <a:pt x="578" y="91"/>
                  </a:cubicBezTo>
                  <a:cubicBezTo>
                    <a:pt x="517" y="31"/>
                    <a:pt x="426" y="0"/>
                    <a:pt x="335" y="0"/>
                  </a:cubicBezTo>
                  <a:close/>
                </a:path>
              </a:pathLst>
            </a:custGeom>
            <a:solidFill>
              <a:srgbClr val="E5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7"/>
            <p:cNvSpPr/>
            <p:nvPr/>
          </p:nvSpPr>
          <p:spPr>
            <a:xfrm>
              <a:off x="6544868" y="2603670"/>
              <a:ext cx="16609" cy="28395"/>
            </a:xfrm>
            <a:custGeom>
              <a:avLst/>
              <a:gdLst/>
              <a:ahLst/>
              <a:cxnLst/>
              <a:rect l="l" t="t" r="r" b="b"/>
              <a:pathLst>
                <a:path w="427" h="730" extrusionOk="0">
                  <a:moveTo>
                    <a:pt x="1" y="0"/>
                  </a:moveTo>
                  <a:lnTo>
                    <a:pt x="1" y="730"/>
                  </a:lnTo>
                  <a:lnTo>
                    <a:pt x="122" y="730"/>
                  </a:lnTo>
                  <a:lnTo>
                    <a:pt x="122" y="365"/>
                  </a:lnTo>
                  <a:cubicBezTo>
                    <a:pt x="122" y="274"/>
                    <a:pt x="153" y="213"/>
                    <a:pt x="183" y="182"/>
                  </a:cubicBezTo>
                  <a:cubicBezTo>
                    <a:pt x="213" y="122"/>
                    <a:pt x="274" y="91"/>
                    <a:pt x="335" y="91"/>
                  </a:cubicBezTo>
                  <a:cubicBezTo>
                    <a:pt x="365" y="91"/>
                    <a:pt x="365" y="91"/>
                    <a:pt x="396" y="122"/>
                  </a:cubicBezTo>
                  <a:lnTo>
                    <a:pt x="426" y="122"/>
                  </a:lnTo>
                  <a:lnTo>
                    <a:pt x="426" y="0"/>
                  </a:lnTo>
                  <a:lnTo>
                    <a:pt x="365" y="0"/>
                  </a:lnTo>
                  <a:cubicBezTo>
                    <a:pt x="305" y="0"/>
                    <a:pt x="274" y="0"/>
                    <a:pt x="213" y="31"/>
                  </a:cubicBezTo>
                  <a:cubicBezTo>
                    <a:pt x="183" y="61"/>
                    <a:pt x="153" y="91"/>
                    <a:pt x="122" y="122"/>
                  </a:cubicBezTo>
                  <a:lnTo>
                    <a:pt x="122" y="0"/>
                  </a:lnTo>
                  <a:close/>
                </a:path>
              </a:pathLst>
            </a:custGeom>
            <a:solidFill>
              <a:srgbClr val="E5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7"/>
            <p:cNvSpPr/>
            <p:nvPr/>
          </p:nvSpPr>
          <p:spPr>
            <a:xfrm>
              <a:off x="7183332" y="3432459"/>
              <a:ext cx="685763" cy="668026"/>
            </a:xfrm>
            <a:custGeom>
              <a:avLst/>
              <a:gdLst/>
              <a:ahLst/>
              <a:cxnLst/>
              <a:rect l="l" t="t" r="r" b="b"/>
              <a:pathLst>
                <a:path w="17630" h="17174" fill="none" extrusionOk="0">
                  <a:moveTo>
                    <a:pt x="15745" y="17174"/>
                  </a:moveTo>
                  <a:lnTo>
                    <a:pt x="1885" y="17174"/>
                  </a:lnTo>
                  <a:cubicBezTo>
                    <a:pt x="851" y="17174"/>
                    <a:pt x="0" y="16323"/>
                    <a:pt x="0" y="15259"/>
                  </a:cubicBezTo>
                  <a:lnTo>
                    <a:pt x="0" y="1915"/>
                  </a:lnTo>
                  <a:cubicBezTo>
                    <a:pt x="0" y="851"/>
                    <a:pt x="851" y="0"/>
                    <a:pt x="1885" y="0"/>
                  </a:cubicBezTo>
                  <a:lnTo>
                    <a:pt x="15745" y="0"/>
                  </a:lnTo>
                  <a:cubicBezTo>
                    <a:pt x="16779" y="0"/>
                    <a:pt x="17630" y="851"/>
                    <a:pt x="17630" y="1915"/>
                  </a:cubicBezTo>
                  <a:lnTo>
                    <a:pt x="17630" y="15259"/>
                  </a:lnTo>
                  <a:cubicBezTo>
                    <a:pt x="17630" y="16323"/>
                    <a:pt x="16779" y="17174"/>
                    <a:pt x="15745" y="17174"/>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7"/>
            <p:cNvSpPr/>
            <p:nvPr/>
          </p:nvSpPr>
          <p:spPr>
            <a:xfrm>
              <a:off x="6416001" y="3424174"/>
              <a:ext cx="685763" cy="668065"/>
            </a:xfrm>
            <a:custGeom>
              <a:avLst/>
              <a:gdLst/>
              <a:ahLst/>
              <a:cxnLst/>
              <a:rect l="l" t="t" r="r" b="b"/>
              <a:pathLst>
                <a:path w="17630" h="17175" fill="none" extrusionOk="0">
                  <a:moveTo>
                    <a:pt x="15715" y="17174"/>
                  </a:moveTo>
                  <a:lnTo>
                    <a:pt x="1885" y="17174"/>
                  </a:lnTo>
                  <a:cubicBezTo>
                    <a:pt x="852" y="17174"/>
                    <a:pt x="0" y="16323"/>
                    <a:pt x="0" y="15290"/>
                  </a:cubicBezTo>
                  <a:lnTo>
                    <a:pt x="0" y="1916"/>
                  </a:lnTo>
                  <a:cubicBezTo>
                    <a:pt x="0" y="852"/>
                    <a:pt x="852" y="1"/>
                    <a:pt x="1885" y="1"/>
                  </a:cubicBezTo>
                  <a:lnTo>
                    <a:pt x="15715" y="1"/>
                  </a:lnTo>
                  <a:cubicBezTo>
                    <a:pt x="16779" y="1"/>
                    <a:pt x="17630" y="852"/>
                    <a:pt x="17630" y="1916"/>
                  </a:cubicBezTo>
                  <a:lnTo>
                    <a:pt x="17630" y="15290"/>
                  </a:lnTo>
                  <a:cubicBezTo>
                    <a:pt x="17630" y="16323"/>
                    <a:pt x="16779" y="17174"/>
                    <a:pt x="15715" y="17174"/>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7"/>
            <p:cNvSpPr/>
            <p:nvPr/>
          </p:nvSpPr>
          <p:spPr>
            <a:xfrm>
              <a:off x="6638261" y="3638188"/>
              <a:ext cx="240075" cy="240036"/>
            </a:xfrm>
            <a:custGeom>
              <a:avLst/>
              <a:gdLst/>
              <a:ahLst/>
              <a:cxnLst/>
              <a:rect l="l" t="t" r="r" b="b"/>
              <a:pathLst>
                <a:path w="6172" h="6171" fill="none" extrusionOk="0">
                  <a:moveTo>
                    <a:pt x="5077" y="1125"/>
                  </a:moveTo>
                  <a:cubicBezTo>
                    <a:pt x="6171" y="2219"/>
                    <a:pt x="6171" y="3982"/>
                    <a:pt x="5077" y="5076"/>
                  </a:cubicBezTo>
                  <a:cubicBezTo>
                    <a:pt x="3983" y="6171"/>
                    <a:pt x="2189" y="6171"/>
                    <a:pt x="1095" y="5076"/>
                  </a:cubicBezTo>
                  <a:cubicBezTo>
                    <a:pt x="1" y="3982"/>
                    <a:pt x="1" y="2219"/>
                    <a:pt x="1095" y="1125"/>
                  </a:cubicBezTo>
                  <a:cubicBezTo>
                    <a:pt x="2189" y="0"/>
                    <a:pt x="3983" y="0"/>
                    <a:pt x="5077" y="1125"/>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7"/>
            <p:cNvSpPr/>
            <p:nvPr/>
          </p:nvSpPr>
          <p:spPr>
            <a:xfrm>
              <a:off x="6734027" y="3717383"/>
              <a:ext cx="70988" cy="82813"/>
            </a:xfrm>
            <a:custGeom>
              <a:avLst/>
              <a:gdLst/>
              <a:ahLst/>
              <a:cxnLst/>
              <a:rect l="l" t="t" r="r" b="b"/>
              <a:pathLst>
                <a:path w="1825" h="2129" fill="none" extrusionOk="0">
                  <a:moveTo>
                    <a:pt x="1703" y="882"/>
                  </a:moveTo>
                  <a:lnTo>
                    <a:pt x="305" y="92"/>
                  </a:lnTo>
                  <a:cubicBezTo>
                    <a:pt x="183" y="1"/>
                    <a:pt x="1" y="92"/>
                    <a:pt x="1" y="274"/>
                  </a:cubicBezTo>
                  <a:lnTo>
                    <a:pt x="1" y="1855"/>
                  </a:lnTo>
                  <a:cubicBezTo>
                    <a:pt x="1" y="2007"/>
                    <a:pt x="183" y="2128"/>
                    <a:pt x="305" y="2037"/>
                  </a:cubicBezTo>
                  <a:lnTo>
                    <a:pt x="1703" y="1247"/>
                  </a:lnTo>
                  <a:cubicBezTo>
                    <a:pt x="1825" y="1156"/>
                    <a:pt x="1825" y="973"/>
                    <a:pt x="1703" y="882"/>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7"/>
            <p:cNvSpPr/>
            <p:nvPr/>
          </p:nvSpPr>
          <p:spPr>
            <a:xfrm>
              <a:off x="7406798" y="3638188"/>
              <a:ext cx="238870" cy="240036"/>
            </a:xfrm>
            <a:custGeom>
              <a:avLst/>
              <a:gdLst/>
              <a:ahLst/>
              <a:cxnLst/>
              <a:rect l="l" t="t" r="r" b="b"/>
              <a:pathLst>
                <a:path w="6141" h="6171" fill="none" extrusionOk="0">
                  <a:moveTo>
                    <a:pt x="5046" y="1125"/>
                  </a:moveTo>
                  <a:cubicBezTo>
                    <a:pt x="6140" y="2219"/>
                    <a:pt x="6140" y="3982"/>
                    <a:pt x="5046" y="5076"/>
                  </a:cubicBezTo>
                  <a:cubicBezTo>
                    <a:pt x="3952" y="6171"/>
                    <a:pt x="2189" y="6171"/>
                    <a:pt x="1094" y="5076"/>
                  </a:cubicBezTo>
                  <a:cubicBezTo>
                    <a:pt x="0" y="3982"/>
                    <a:pt x="0" y="2219"/>
                    <a:pt x="1094" y="1125"/>
                  </a:cubicBezTo>
                  <a:cubicBezTo>
                    <a:pt x="2189" y="0"/>
                    <a:pt x="3952" y="0"/>
                    <a:pt x="5046" y="1125"/>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7"/>
            <p:cNvSpPr/>
            <p:nvPr/>
          </p:nvSpPr>
          <p:spPr>
            <a:xfrm>
              <a:off x="7501358" y="3717383"/>
              <a:ext cx="72155" cy="82813"/>
            </a:xfrm>
            <a:custGeom>
              <a:avLst/>
              <a:gdLst/>
              <a:ahLst/>
              <a:cxnLst/>
              <a:rect l="l" t="t" r="r" b="b"/>
              <a:pathLst>
                <a:path w="1855" h="2129" fill="none" extrusionOk="0">
                  <a:moveTo>
                    <a:pt x="1703" y="882"/>
                  </a:moveTo>
                  <a:lnTo>
                    <a:pt x="335" y="92"/>
                  </a:lnTo>
                  <a:cubicBezTo>
                    <a:pt x="183" y="1"/>
                    <a:pt x="1" y="92"/>
                    <a:pt x="1" y="274"/>
                  </a:cubicBezTo>
                  <a:lnTo>
                    <a:pt x="1" y="1855"/>
                  </a:lnTo>
                  <a:cubicBezTo>
                    <a:pt x="1" y="2007"/>
                    <a:pt x="183" y="2128"/>
                    <a:pt x="335" y="2037"/>
                  </a:cubicBezTo>
                  <a:lnTo>
                    <a:pt x="1703" y="1247"/>
                  </a:lnTo>
                  <a:cubicBezTo>
                    <a:pt x="1855" y="1156"/>
                    <a:pt x="1855" y="973"/>
                    <a:pt x="1703" y="882"/>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7"/>
            <p:cNvSpPr/>
            <p:nvPr/>
          </p:nvSpPr>
          <p:spPr>
            <a:xfrm>
              <a:off x="5046887" y="1121053"/>
              <a:ext cx="1632800" cy="3420452"/>
            </a:xfrm>
            <a:custGeom>
              <a:avLst/>
              <a:gdLst/>
              <a:ahLst/>
              <a:cxnLst/>
              <a:rect l="l" t="t" r="r" b="b"/>
              <a:pathLst>
                <a:path w="41977" h="87935" extrusionOk="0">
                  <a:moveTo>
                    <a:pt x="37144" y="87934"/>
                  </a:moveTo>
                  <a:lnTo>
                    <a:pt x="4833" y="87934"/>
                  </a:lnTo>
                  <a:cubicBezTo>
                    <a:pt x="2158" y="87934"/>
                    <a:pt x="0" y="85776"/>
                    <a:pt x="0" y="83132"/>
                  </a:cubicBezTo>
                  <a:lnTo>
                    <a:pt x="0" y="4803"/>
                  </a:lnTo>
                  <a:cubicBezTo>
                    <a:pt x="0" y="2158"/>
                    <a:pt x="2158" y="0"/>
                    <a:pt x="4833" y="0"/>
                  </a:cubicBezTo>
                  <a:lnTo>
                    <a:pt x="37144" y="0"/>
                  </a:lnTo>
                  <a:cubicBezTo>
                    <a:pt x="39788" y="0"/>
                    <a:pt x="41977" y="2158"/>
                    <a:pt x="41977" y="4803"/>
                  </a:cubicBezTo>
                  <a:lnTo>
                    <a:pt x="41977" y="83132"/>
                  </a:lnTo>
                  <a:cubicBezTo>
                    <a:pt x="41977" y="85776"/>
                    <a:pt x="39788" y="87934"/>
                    <a:pt x="37144" y="87934"/>
                  </a:cubicBezTo>
                  <a:close/>
                </a:path>
              </a:pathLst>
            </a:custGeom>
            <a:gradFill>
              <a:gsLst>
                <a:gs pos="0">
                  <a:schemeClr val="accent4"/>
                </a:gs>
                <a:gs pos="100000">
                  <a:schemeClr val="accent3"/>
                </a:gs>
              </a:gsLst>
              <a:lin ang="10800025"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7"/>
            <p:cNvSpPr/>
            <p:nvPr/>
          </p:nvSpPr>
          <p:spPr>
            <a:xfrm>
              <a:off x="5136740" y="2516151"/>
              <a:ext cx="1453094" cy="280256"/>
            </a:xfrm>
            <a:custGeom>
              <a:avLst/>
              <a:gdLst/>
              <a:ahLst/>
              <a:cxnLst/>
              <a:rect l="l" t="t" r="r" b="b"/>
              <a:pathLst>
                <a:path w="37357" h="7205" extrusionOk="0">
                  <a:moveTo>
                    <a:pt x="1885" y="1"/>
                  </a:moveTo>
                  <a:cubicBezTo>
                    <a:pt x="851" y="1"/>
                    <a:pt x="0" y="882"/>
                    <a:pt x="0" y="1916"/>
                  </a:cubicBezTo>
                  <a:lnTo>
                    <a:pt x="0" y="5320"/>
                  </a:lnTo>
                  <a:cubicBezTo>
                    <a:pt x="0" y="6354"/>
                    <a:pt x="851" y="7205"/>
                    <a:pt x="1885" y="7205"/>
                  </a:cubicBezTo>
                  <a:lnTo>
                    <a:pt x="35442" y="7205"/>
                  </a:lnTo>
                  <a:cubicBezTo>
                    <a:pt x="36506" y="7205"/>
                    <a:pt x="37357" y="6354"/>
                    <a:pt x="37357" y="5320"/>
                  </a:cubicBezTo>
                  <a:lnTo>
                    <a:pt x="37357" y="1916"/>
                  </a:lnTo>
                  <a:cubicBezTo>
                    <a:pt x="37357" y="882"/>
                    <a:pt x="36506" y="1"/>
                    <a:pt x="35442" y="1"/>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7"/>
            <p:cNvSpPr/>
            <p:nvPr/>
          </p:nvSpPr>
          <p:spPr>
            <a:xfrm>
              <a:off x="5240791" y="2656843"/>
              <a:ext cx="756712" cy="39"/>
            </a:xfrm>
            <a:custGeom>
              <a:avLst/>
              <a:gdLst/>
              <a:ahLst/>
              <a:cxnLst/>
              <a:rect l="l" t="t" r="r" b="b"/>
              <a:pathLst>
                <a:path w="19454" h="1" fill="none" extrusionOk="0">
                  <a:moveTo>
                    <a:pt x="0" y="1"/>
                  </a:moveTo>
                  <a:lnTo>
                    <a:pt x="19453"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7"/>
            <p:cNvSpPr/>
            <p:nvPr/>
          </p:nvSpPr>
          <p:spPr>
            <a:xfrm>
              <a:off x="5136740" y="2915784"/>
              <a:ext cx="1453094" cy="280256"/>
            </a:xfrm>
            <a:custGeom>
              <a:avLst/>
              <a:gdLst/>
              <a:ahLst/>
              <a:cxnLst/>
              <a:rect l="l" t="t" r="r" b="b"/>
              <a:pathLst>
                <a:path w="37357" h="7205" extrusionOk="0">
                  <a:moveTo>
                    <a:pt x="1885" y="1"/>
                  </a:moveTo>
                  <a:cubicBezTo>
                    <a:pt x="851" y="1"/>
                    <a:pt x="0" y="852"/>
                    <a:pt x="0" y="1915"/>
                  </a:cubicBezTo>
                  <a:lnTo>
                    <a:pt x="0" y="5289"/>
                  </a:lnTo>
                  <a:cubicBezTo>
                    <a:pt x="0" y="6353"/>
                    <a:pt x="851" y="7204"/>
                    <a:pt x="1885" y="7204"/>
                  </a:cubicBezTo>
                  <a:lnTo>
                    <a:pt x="35442" y="7204"/>
                  </a:lnTo>
                  <a:cubicBezTo>
                    <a:pt x="36506" y="7204"/>
                    <a:pt x="37357" y="6353"/>
                    <a:pt x="37357" y="5289"/>
                  </a:cubicBezTo>
                  <a:lnTo>
                    <a:pt x="37357" y="1915"/>
                  </a:lnTo>
                  <a:cubicBezTo>
                    <a:pt x="37357" y="852"/>
                    <a:pt x="36506" y="1"/>
                    <a:pt x="35442" y="1"/>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7"/>
            <p:cNvSpPr/>
            <p:nvPr/>
          </p:nvSpPr>
          <p:spPr>
            <a:xfrm>
              <a:off x="5240791" y="3056476"/>
              <a:ext cx="541531" cy="39"/>
            </a:xfrm>
            <a:custGeom>
              <a:avLst/>
              <a:gdLst/>
              <a:ahLst/>
              <a:cxnLst/>
              <a:rect l="l" t="t" r="r" b="b"/>
              <a:pathLst>
                <a:path w="13922" h="1" fill="none" extrusionOk="0">
                  <a:moveTo>
                    <a:pt x="0" y="1"/>
                  </a:moveTo>
                  <a:lnTo>
                    <a:pt x="13921"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7"/>
            <p:cNvSpPr/>
            <p:nvPr/>
          </p:nvSpPr>
          <p:spPr>
            <a:xfrm>
              <a:off x="5750348" y="1643602"/>
              <a:ext cx="225878" cy="234163"/>
            </a:xfrm>
            <a:custGeom>
              <a:avLst/>
              <a:gdLst/>
              <a:ahLst/>
              <a:cxnLst/>
              <a:rect l="l" t="t" r="r" b="b"/>
              <a:pathLst>
                <a:path w="5807" h="6020" fill="none" extrusionOk="0">
                  <a:moveTo>
                    <a:pt x="5806" y="6019"/>
                  </a:moveTo>
                  <a:cubicBezTo>
                    <a:pt x="5806" y="4712"/>
                    <a:pt x="4925" y="3314"/>
                    <a:pt x="3739" y="2858"/>
                  </a:cubicBezTo>
                  <a:cubicBezTo>
                    <a:pt x="4165" y="2585"/>
                    <a:pt x="4438" y="2098"/>
                    <a:pt x="4438" y="1551"/>
                  </a:cubicBezTo>
                  <a:cubicBezTo>
                    <a:pt x="4438" y="700"/>
                    <a:pt x="3739" y="1"/>
                    <a:pt x="2888" y="1"/>
                  </a:cubicBezTo>
                  <a:cubicBezTo>
                    <a:pt x="2037" y="1"/>
                    <a:pt x="1338" y="700"/>
                    <a:pt x="1338" y="1551"/>
                  </a:cubicBezTo>
                  <a:cubicBezTo>
                    <a:pt x="1338" y="2098"/>
                    <a:pt x="1642" y="2585"/>
                    <a:pt x="2068" y="2858"/>
                  </a:cubicBezTo>
                  <a:cubicBezTo>
                    <a:pt x="852" y="3314"/>
                    <a:pt x="1" y="4712"/>
                    <a:pt x="1" y="6019"/>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7"/>
            <p:cNvSpPr/>
            <p:nvPr/>
          </p:nvSpPr>
          <p:spPr>
            <a:xfrm>
              <a:off x="5511517" y="2008966"/>
              <a:ext cx="703539" cy="39"/>
            </a:xfrm>
            <a:custGeom>
              <a:avLst/>
              <a:gdLst/>
              <a:ahLst/>
              <a:cxnLst/>
              <a:rect l="l" t="t" r="r" b="b"/>
              <a:pathLst>
                <a:path w="18087" h="1" fill="none" extrusionOk="0">
                  <a:moveTo>
                    <a:pt x="1" y="0"/>
                  </a:moveTo>
                  <a:lnTo>
                    <a:pt x="18086"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7"/>
            <p:cNvSpPr/>
            <p:nvPr/>
          </p:nvSpPr>
          <p:spPr>
            <a:xfrm>
              <a:off x="5645130" y="2082249"/>
              <a:ext cx="436313" cy="39"/>
            </a:xfrm>
            <a:custGeom>
              <a:avLst/>
              <a:gdLst/>
              <a:ahLst/>
              <a:cxnLst/>
              <a:rect l="l" t="t" r="r" b="b"/>
              <a:pathLst>
                <a:path w="11217" h="1" fill="none" extrusionOk="0">
                  <a:moveTo>
                    <a:pt x="0" y="1"/>
                  </a:moveTo>
                  <a:lnTo>
                    <a:pt x="11217"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7"/>
            <p:cNvSpPr/>
            <p:nvPr/>
          </p:nvSpPr>
          <p:spPr>
            <a:xfrm>
              <a:off x="5467796" y="3504575"/>
              <a:ext cx="790981" cy="274344"/>
            </a:xfrm>
            <a:custGeom>
              <a:avLst/>
              <a:gdLst/>
              <a:ahLst/>
              <a:cxnLst/>
              <a:rect l="l" t="t" r="r" b="b"/>
              <a:pathLst>
                <a:path w="20335" h="7053" extrusionOk="0">
                  <a:moveTo>
                    <a:pt x="3526" y="7052"/>
                  </a:moveTo>
                  <a:cubicBezTo>
                    <a:pt x="1581" y="7052"/>
                    <a:pt x="0" y="5472"/>
                    <a:pt x="0" y="3526"/>
                  </a:cubicBezTo>
                  <a:cubicBezTo>
                    <a:pt x="0" y="1581"/>
                    <a:pt x="1581" y="1"/>
                    <a:pt x="3526" y="1"/>
                  </a:cubicBezTo>
                  <a:lnTo>
                    <a:pt x="16809" y="1"/>
                  </a:lnTo>
                  <a:cubicBezTo>
                    <a:pt x="18754" y="1"/>
                    <a:pt x="20335" y="1581"/>
                    <a:pt x="20335" y="3526"/>
                  </a:cubicBezTo>
                  <a:cubicBezTo>
                    <a:pt x="20335" y="5472"/>
                    <a:pt x="18754" y="7052"/>
                    <a:pt x="16809" y="7052"/>
                  </a:cubicBezTo>
                  <a:lnTo>
                    <a:pt x="3526" y="7052"/>
                  </a:lnTo>
                  <a:close/>
                </a:path>
              </a:pathLst>
            </a:custGeom>
            <a:solidFill>
              <a:schemeClr val="accent4"/>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7"/>
            <p:cNvSpPr/>
            <p:nvPr/>
          </p:nvSpPr>
          <p:spPr>
            <a:xfrm>
              <a:off x="5659328" y="4422051"/>
              <a:ext cx="406751" cy="39"/>
            </a:xfrm>
            <a:custGeom>
              <a:avLst/>
              <a:gdLst/>
              <a:ahLst/>
              <a:cxnLst/>
              <a:rect l="l" t="t" r="r" b="b"/>
              <a:pathLst>
                <a:path w="10457" h="1" fill="none" extrusionOk="0">
                  <a:moveTo>
                    <a:pt x="0" y="1"/>
                  </a:moveTo>
                  <a:lnTo>
                    <a:pt x="10456" y="1"/>
                  </a:lnTo>
                </a:path>
              </a:pathLst>
            </a:custGeom>
            <a:solidFill>
              <a:schemeClr val="lt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7"/>
            <p:cNvSpPr/>
            <p:nvPr/>
          </p:nvSpPr>
          <p:spPr>
            <a:xfrm>
              <a:off x="7727197" y="1409517"/>
              <a:ext cx="877294" cy="1054667"/>
            </a:xfrm>
            <a:custGeom>
              <a:avLst/>
              <a:gdLst/>
              <a:ahLst/>
              <a:cxnLst/>
              <a:rect l="l" t="t" r="r" b="b"/>
              <a:pathLst>
                <a:path w="22554" h="27114" extrusionOk="0">
                  <a:moveTo>
                    <a:pt x="17751" y="27113"/>
                  </a:moveTo>
                  <a:lnTo>
                    <a:pt x="4833" y="27113"/>
                  </a:lnTo>
                  <a:cubicBezTo>
                    <a:pt x="2158" y="27113"/>
                    <a:pt x="0" y="24955"/>
                    <a:pt x="0" y="22281"/>
                  </a:cubicBezTo>
                  <a:lnTo>
                    <a:pt x="0" y="4833"/>
                  </a:lnTo>
                  <a:cubicBezTo>
                    <a:pt x="0" y="2159"/>
                    <a:pt x="2158" y="1"/>
                    <a:pt x="4833" y="1"/>
                  </a:cubicBezTo>
                  <a:lnTo>
                    <a:pt x="17751" y="1"/>
                  </a:lnTo>
                  <a:cubicBezTo>
                    <a:pt x="20396" y="1"/>
                    <a:pt x="22554" y="2159"/>
                    <a:pt x="22554" y="4833"/>
                  </a:cubicBezTo>
                  <a:lnTo>
                    <a:pt x="22554" y="22281"/>
                  </a:lnTo>
                  <a:cubicBezTo>
                    <a:pt x="22554" y="24955"/>
                    <a:pt x="20396" y="27113"/>
                    <a:pt x="17751" y="27113"/>
                  </a:cubicBezTo>
                  <a:close/>
                </a:path>
              </a:pathLst>
            </a:custGeom>
            <a:gradFill>
              <a:gsLst>
                <a:gs pos="0">
                  <a:schemeClr val="accent6"/>
                </a:gs>
                <a:gs pos="100000">
                  <a:schemeClr val="accent5"/>
                </a:gs>
              </a:gsLst>
              <a:lin ang="10800025"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7"/>
            <p:cNvSpPr/>
            <p:nvPr/>
          </p:nvSpPr>
          <p:spPr>
            <a:xfrm>
              <a:off x="7802852" y="1590429"/>
              <a:ext cx="185658" cy="185658"/>
            </a:xfrm>
            <a:custGeom>
              <a:avLst/>
              <a:gdLst/>
              <a:ahLst/>
              <a:cxnLst/>
              <a:rect l="l" t="t" r="r" b="b"/>
              <a:pathLst>
                <a:path w="4773" h="4773" fill="none" extrusionOk="0">
                  <a:moveTo>
                    <a:pt x="4773" y="2401"/>
                  </a:moveTo>
                  <a:cubicBezTo>
                    <a:pt x="4773" y="1064"/>
                    <a:pt x="3709" y="0"/>
                    <a:pt x="2372" y="0"/>
                  </a:cubicBezTo>
                  <a:cubicBezTo>
                    <a:pt x="1065" y="0"/>
                    <a:pt x="1" y="1064"/>
                    <a:pt x="1" y="2401"/>
                  </a:cubicBezTo>
                  <a:cubicBezTo>
                    <a:pt x="1" y="3708"/>
                    <a:pt x="1065" y="4772"/>
                    <a:pt x="2372" y="4772"/>
                  </a:cubicBezTo>
                  <a:cubicBezTo>
                    <a:pt x="3709" y="4772"/>
                    <a:pt x="4773" y="3708"/>
                    <a:pt x="4773" y="2401"/>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7"/>
            <p:cNvSpPr/>
            <p:nvPr/>
          </p:nvSpPr>
          <p:spPr>
            <a:xfrm>
              <a:off x="8054675" y="1683822"/>
              <a:ext cx="465875" cy="39"/>
            </a:xfrm>
            <a:custGeom>
              <a:avLst/>
              <a:gdLst/>
              <a:ahLst/>
              <a:cxnLst/>
              <a:rect l="l" t="t" r="r" b="b"/>
              <a:pathLst>
                <a:path w="11977" h="1" fill="none" extrusionOk="0">
                  <a:moveTo>
                    <a:pt x="1" y="0"/>
                  </a:moveTo>
                  <a:lnTo>
                    <a:pt x="11977" y="0"/>
                  </a:lnTo>
                </a:path>
              </a:pathLst>
            </a:custGeom>
            <a:solidFill>
              <a:schemeClr val="dk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7"/>
            <p:cNvSpPr/>
            <p:nvPr/>
          </p:nvSpPr>
          <p:spPr>
            <a:xfrm>
              <a:off x="8053508" y="1683822"/>
              <a:ext cx="245949" cy="39"/>
            </a:xfrm>
            <a:custGeom>
              <a:avLst/>
              <a:gdLst/>
              <a:ahLst/>
              <a:cxnLst/>
              <a:rect l="l" t="t" r="r" b="b"/>
              <a:pathLst>
                <a:path w="6323" h="1" fill="none" extrusionOk="0">
                  <a:moveTo>
                    <a:pt x="1" y="0"/>
                  </a:moveTo>
                  <a:lnTo>
                    <a:pt x="6323" y="0"/>
                  </a:lnTo>
                </a:path>
              </a:pathLst>
            </a:custGeom>
            <a:solidFill>
              <a:schemeClr val="lt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7"/>
            <p:cNvSpPr/>
            <p:nvPr/>
          </p:nvSpPr>
          <p:spPr>
            <a:xfrm>
              <a:off x="7800480" y="1844624"/>
              <a:ext cx="185658" cy="185658"/>
            </a:xfrm>
            <a:custGeom>
              <a:avLst/>
              <a:gdLst/>
              <a:ahLst/>
              <a:cxnLst/>
              <a:rect l="l" t="t" r="r" b="b"/>
              <a:pathLst>
                <a:path w="4773" h="4773" fill="none" extrusionOk="0">
                  <a:moveTo>
                    <a:pt x="4773" y="2401"/>
                  </a:moveTo>
                  <a:cubicBezTo>
                    <a:pt x="4773" y="1094"/>
                    <a:pt x="3679" y="0"/>
                    <a:pt x="2372" y="0"/>
                  </a:cubicBezTo>
                  <a:cubicBezTo>
                    <a:pt x="1065" y="0"/>
                    <a:pt x="1" y="1094"/>
                    <a:pt x="1" y="2401"/>
                  </a:cubicBezTo>
                  <a:cubicBezTo>
                    <a:pt x="1" y="3708"/>
                    <a:pt x="1065" y="4772"/>
                    <a:pt x="2372" y="4772"/>
                  </a:cubicBezTo>
                  <a:cubicBezTo>
                    <a:pt x="3679" y="4772"/>
                    <a:pt x="4773" y="3708"/>
                    <a:pt x="4773" y="2401"/>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7"/>
            <p:cNvSpPr/>
            <p:nvPr/>
          </p:nvSpPr>
          <p:spPr>
            <a:xfrm>
              <a:off x="8052341" y="1938017"/>
              <a:ext cx="464670" cy="39"/>
            </a:xfrm>
            <a:custGeom>
              <a:avLst/>
              <a:gdLst/>
              <a:ahLst/>
              <a:cxnLst/>
              <a:rect l="l" t="t" r="r" b="b"/>
              <a:pathLst>
                <a:path w="11946" h="1" fill="none" extrusionOk="0">
                  <a:moveTo>
                    <a:pt x="0" y="0"/>
                  </a:moveTo>
                  <a:lnTo>
                    <a:pt x="11946" y="0"/>
                  </a:lnTo>
                </a:path>
              </a:pathLst>
            </a:custGeom>
            <a:solidFill>
              <a:schemeClr val="dk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7"/>
            <p:cNvSpPr/>
            <p:nvPr/>
          </p:nvSpPr>
          <p:spPr>
            <a:xfrm>
              <a:off x="8052341" y="1938017"/>
              <a:ext cx="347627" cy="39"/>
            </a:xfrm>
            <a:custGeom>
              <a:avLst/>
              <a:gdLst/>
              <a:ahLst/>
              <a:cxnLst/>
              <a:rect l="l" t="t" r="r" b="b"/>
              <a:pathLst>
                <a:path w="8937" h="1" fill="none" extrusionOk="0">
                  <a:moveTo>
                    <a:pt x="0" y="0"/>
                  </a:moveTo>
                  <a:lnTo>
                    <a:pt x="8936" y="0"/>
                  </a:lnTo>
                </a:path>
              </a:pathLst>
            </a:custGeom>
            <a:solidFill>
              <a:schemeClr val="lt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7"/>
            <p:cNvSpPr/>
            <p:nvPr/>
          </p:nvSpPr>
          <p:spPr>
            <a:xfrm>
              <a:off x="7800480" y="2099987"/>
              <a:ext cx="185658" cy="184491"/>
            </a:xfrm>
            <a:custGeom>
              <a:avLst/>
              <a:gdLst/>
              <a:ahLst/>
              <a:cxnLst/>
              <a:rect l="l" t="t" r="r" b="b"/>
              <a:pathLst>
                <a:path w="4773" h="4743" fill="none" extrusionOk="0">
                  <a:moveTo>
                    <a:pt x="4773" y="2371"/>
                  </a:moveTo>
                  <a:cubicBezTo>
                    <a:pt x="4773" y="1064"/>
                    <a:pt x="3679" y="1"/>
                    <a:pt x="2372" y="1"/>
                  </a:cubicBezTo>
                  <a:cubicBezTo>
                    <a:pt x="1065" y="1"/>
                    <a:pt x="1" y="1064"/>
                    <a:pt x="1" y="2371"/>
                  </a:cubicBezTo>
                  <a:cubicBezTo>
                    <a:pt x="1" y="3678"/>
                    <a:pt x="1065" y="4742"/>
                    <a:pt x="2372" y="4742"/>
                  </a:cubicBezTo>
                  <a:cubicBezTo>
                    <a:pt x="3679" y="4742"/>
                    <a:pt x="4773" y="3678"/>
                    <a:pt x="4773" y="2371"/>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7"/>
            <p:cNvSpPr/>
            <p:nvPr/>
          </p:nvSpPr>
          <p:spPr>
            <a:xfrm>
              <a:off x="8052341" y="2192213"/>
              <a:ext cx="464670" cy="39"/>
            </a:xfrm>
            <a:custGeom>
              <a:avLst/>
              <a:gdLst/>
              <a:ahLst/>
              <a:cxnLst/>
              <a:rect l="l" t="t" r="r" b="b"/>
              <a:pathLst>
                <a:path w="11946" h="1" fill="none" extrusionOk="0">
                  <a:moveTo>
                    <a:pt x="0" y="0"/>
                  </a:moveTo>
                  <a:lnTo>
                    <a:pt x="11946" y="0"/>
                  </a:lnTo>
                </a:path>
              </a:pathLst>
            </a:custGeom>
            <a:solidFill>
              <a:schemeClr val="dk1"/>
            </a:solid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7"/>
            <p:cNvSpPr/>
            <p:nvPr/>
          </p:nvSpPr>
          <p:spPr>
            <a:xfrm>
              <a:off x="8052341" y="2192213"/>
              <a:ext cx="186825" cy="39"/>
            </a:xfrm>
            <a:custGeom>
              <a:avLst/>
              <a:gdLst/>
              <a:ahLst/>
              <a:cxnLst/>
              <a:rect l="l" t="t" r="r" b="b"/>
              <a:pathLst>
                <a:path w="4803" h="1" fill="none" extrusionOk="0">
                  <a:moveTo>
                    <a:pt x="0" y="0"/>
                  </a:moveTo>
                  <a:lnTo>
                    <a:pt x="4803" y="0"/>
                  </a:lnTo>
                </a:path>
              </a:pathLst>
            </a:custGeom>
            <a:solidFill>
              <a:schemeClr val="lt1"/>
            </a:solidFill>
            <a:ln w="19050"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7"/>
            <p:cNvSpPr/>
            <p:nvPr/>
          </p:nvSpPr>
          <p:spPr>
            <a:xfrm>
              <a:off x="5509145" y="970870"/>
              <a:ext cx="312191" cy="312191"/>
            </a:xfrm>
            <a:custGeom>
              <a:avLst/>
              <a:gdLst/>
              <a:ahLst/>
              <a:cxnLst/>
              <a:rect l="l" t="t" r="r" b="b"/>
              <a:pathLst>
                <a:path w="8026" h="8026" extrusionOk="0">
                  <a:moveTo>
                    <a:pt x="4013" y="8025"/>
                  </a:moveTo>
                  <a:cubicBezTo>
                    <a:pt x="1794" y="8025"/>
                    <a:pt x="1" y="6232"/>
                    <a:pt x="1" y="4013"/>
                  </a:cubicBezTo>
                  <a:cubicBezTo>
                    <a:pt x="1" y="1794"/>
                    <a:pt x="1794" y="1"/>
                    <a:pt x="4013" y="1"/>
                  </a:cubicBezTo>
                  <a:cubicBezTo>
                    <a:pt x="6232" y="1"/>
                    <a:pt x="8025" y="1794"/>
                    <a:pt x="8025" y="4013"/>
                  </a:cubicBezTo>
                  <a:cubicBezTo>
                    <a:pt x="8025" y="6232"/>
                    <a:pt x="6232" y="8025"/>
                    <a:pt x="4013" y="8025"/>
                  </a:cubicBezTo>
                  <a:close/>
                </a:path>
              </a:pathLst>
            </a:custGeom>
            <a:gradFill>
              <a:gsLst>
                <a:gs pos="0">
                  <a:schemeClr val="accent1"/>
                </a:gs>
                <a:gs pos="100000">
                  <a:schemeClr val="accent2"/>
                </a:gs>
              </a:gsLst>
              <a:lin ang="10800025"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7"/>
            <p:cNvSpPr/>
            <p:nvPr/>
          </p:nvSpPr>
          <p:spPr>
            <a:xfrm>
              <a:off x="5588379" y="1074921"/>
              <a:ext cx="153723" cy="105257"/>
            </a:xfrm>
            <a:custGeom>
              <a:avLst/>
              <a:gdLst/>
              <a:ahLst/>
              <a:cxnLst/>
              <a:rect l="l" t="t" r="r" b="b"/>
              <a:pathLst>
                <a:path w="3952" h="2706" fill="none" extrusionOk="0">
                  <a:moveTo>
                    <a:pt x="1" y="852"/>
                  </a:moveTo>
                  <a:lnTo>
                    <a:pt x="1581" y="2706"/>
                  </a:lnTo>
                  <a:lnTo>
                    <a:pt x="3952" y="1"/>
                  </a:lnTo>
                </a:path>
              </a:pathLst>
            </a:custGeom>
            <a:solidFill>
              <a:schemeClr val="dk1"/>
            </a:solidFill>
            <a:ln w="9525" cap="rnd"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7"/>
            <p:cNvSpPr/>
            <p:nvPr/>
          </p:nvSpPr>
          <p:spPr>
            <a:xfrm>
              <a:off x="7724824" y="605545"/>
              <a:ext cx="637297" cy="637297"/>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100019"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7"/>
            <p:cNvSpPr/>
            <p:nvPr/>
          </p:nvSpPr>
          <p:spPr>
            <a:xfrm>
              <a:off x="7867889" y="748610"/>
              <a:ext cx="351167" cy="351167"/>
            </a:xfrm>
            <a:custGeom>
              <a:avLst/>
              <a:gdLst/>
              <a:ahLst/>
              <a:cxnLst/>
              <a:rect l="l" t="t" r="r" b="b"/>
              <a:pathLst>
                <a:path w="9028" h="9028" fill="none" extrusionOk="0">
                  <a:moveTo>
                    <a:pt x="9028" y="4499"/>
                  </a:moveTo>
                  <a:cubicBezTo>
                    <a:pt x="9028" y="6991"/>
                    <a:pt x="6991" y="9028"/>
                    <a:pt x="4529" y="9028"/>
                  </a:cubicBezTo>
                  <a:cubicBezTo>
                    <a:pt x="2037" y="9028"/>
                    <a:pt x="0" y="6991"/>
                    <a:pt x="0" y="4499"/>
                  </a:cubicBezTo>
                  <a:cubicBezTo>
                    <a:pt x="0" y="2007"/>
                    <a:pt x="2037" y="0"/>
                    <a:pt x="4529" y="0"/>
                  </a:cubicBezTo>
                  <a:cubicBezTo>
                    <a:pt x="6991" y="0"/>
                    <a:pt x="9028" y="2007"/>
                    <a:pt x="9028" y="4499"/>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7"/>
            <p:cNvSpPr/>
            <p:nvPr/>
          </p:nvSpPr>
          <p:spPr>
            <a:xfrm>
              <a:off x="7960115" y="825471"/>
              <a:ext cx="166754" cy="171460"/>
            </a:xfrm>
            <a:custGeom>
              <a:avLst/>
              <a:gdLst/>
              <a:ahLst/>
              <a:cxnLst/>
              <a:rect l="l" t="t" r="r" b="b"/>
              <a:pathLst>
                <a:path w="4287" h="4408" fill="none" extrusionOk="0">
                  <a:moveTo>
                    <a:pt x="4286" y="4408"/>
                  </a:moveTo>
                  <a:cubicBezTo>
                    <a:pt x="4286" y="3435"/>
                    <a:pt x="3648" y="2432"/>
                    <a:pt x="2766" y="2097"/>
                  </a:cubicBezTo>
                  <a:cubicBezTo>
                    <a:pt x="3070" y="1885"/>
                    <a:pt x="3283" y="1550"/>
                    <a:pt x="3283" y="1125"/>
                  </a:cubicBezTo>
                  <a:cubicBezTo>
                    <a:pt x="3283" y="487"/>
                    <a:pt x="2766" y="0"/>
                    <a:pt x="2158" y="0"/>
                  </a:cubicBezTo>
                  <a:cubicBezTo>
                    <a:pt x="1520" y="0"/>
                    <a:pt x="1003" y="487"/>
                    <a:pt x="1003" y="1125"/>
                  </a:cubicBezTo>
                  <a:cubicBezTo>
                    <a:pt x="1003" y="1550"/>
                    <a:pt x="1216" y="1885"/>
                    <a:pt x="1520" y="2097"/>
                  </a:cubicBezTo>
                  <a:cubicBezTo>
                    <a:pt x="639" y="2432"/>
                    <a:pt x="0" y="3435"/>
                    <a:pt x="0" y="4408"/>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7"/>
            <p:cNvSpPr/>
            <p:nvPr/>
          </p:nvSpPr>
          <p:spPr>
            <a:xfrm>
              <a:off x="4835245" y="1471014"/>
              <a:ext cx="507262" cy="431568"/>
            </a:xfrm>
            <a:custGeom>
              <a:avLst/>
              <a:gdLst/>
              <a:ahLst/>
              <a:cxnLst/>
              <a:rect l="l" t="t" r="r" b="b"/>
              <a:pathLst>
                <a:path w="13041" h="11095" extrusionOk="0">
                  <a:moveTo>
                    <a:pt x="2949" y="8754"/>
                  </a:moveTo>
                  <a:lnTo>
                    <a:pt x="6201" y="8724"/>
                  </a:lnTo>
                  <a:cubicBezTo>
                    <a:pt x="6687" y="10730"/>
                    <a:pt x="8268" y="11064"/>
                    <a:pt x="9180" y="11095"/>
                  </a:cubicBezTo>
                  <a:cubicBezTo>
                    <a:pt x="9362" y="11095"/>
                    <a:pt x="9454" y="10882"/>
                    <a:pt x="9302" y="10760"/>
                  </a:cubicBezTo>
                  <a:cubicBezTo>
                    <a:pt x="8298" y="10000"/>
                    <a:pt x="8663" y="8693"/>
                    <a:pt x="8663" y="8693"/>
                  </a:cubicBezTo>
                  <a:lnTo>
                    <a:pt x="10153" y="8663"/>
                  </a:lnTo>
                  <a:cubicBezTo>
                    <a:pt x="11733" y="8663"/>
                    <a:pt x="13040" y="7356"/>
                    <a:pt x="13010" y="5775"/>
                  </a:cubicBezTo>
                  <a:lnTo>
                    <a:pt x="12979" y="2888"/>
                  </a:lnTo>
                  <a:cubicBezTo>
                    <a:pt x="12979" y="1307"/>
                    <a:pt x="11642" y="0"/>
                    <a:pt x="10061" y="31"/>
                  </a:cubicBezTo>
                  <a:lnTo>
                    <a:pt x="2858" y="91"/>
                  </a:lnTo>
                  <a:cubicBezTo>
                    <a:pt x="1277" y="122"/>
                    <a:pt x="0" y="1429"/>
                    <a:pt x="31" y="3009"/>
                  </a:cubicBezTo>
                  <a:lnTo>
                    <a:pt x="61" y="5897"/>
                  </a:lnTo>
                  <a:cubicBezTo>
                    <a:pt x="61" y="7477"/>
                    <a:pt x="1368" y="8754"/>
                    <a:pt x="2949" y="8754"/>
                  </a:cubicBezTo>
                  <a:close/>
                </a:path>
              </a:pathLst>
            </a:custGeom>
            <a:gradFill>
              <a:gsLst>
                <a:gs pos="0">
                  <a:schemeClr val="accent6"/>
                </a:gs>
                <a:gs pos="100000">
                  <a:schemeClr val="accent5"/>
                </a:gs>
              </a:gsLst>
              <a:lin ang="10800025"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7"/>
            <p:cNvSpPr/>
            <p:nvPr/>
          </p:nvSpPr>
          <p:spPr>
            <a:xfrm>
              <a:off x="5178127" y="1599881"/>
              <a:ext cx="74528" cy="73322"/>
            </a:xfrm>
            <a:custGeom>
              <a:avLst/>
              <a:gdLst/>
              <a:ahLst/>
              <a:cxnLst/>
              <a:rect l="l" t="t" r="r" b="b"/>
              <a:pathLst>
                <a:path w="1916" h="1885" extrusionOk="0">
                  <a:moveTo>
                    <a:pt x="942" y="0"/>
                  </a:moveTo>
                  <a:cubicBezTo>
                    <a:pt x="426" y="0"/>
                    <a:pt x="0" y="426"/>
                    <a:pt x="0" y="943"/>
                  </a:cubicBezTo>
                  <a:cubicBezTo>
                    <a:pt x="0" y="1490"/>
                    <a:pt x="426" y="1885"/>
                    <a:pt x="973" y="1885"/>
                  </a:cubicBezTo>
                  <a:cubicBezTo>
                    <a:pt x="1490" y="1885"/>
                    <a:pt x="1915" y="1459"/>
                    <a:pt x="1885" y="943"/>
                  </a:cubicBezTo>
                  <a:cubicBezTo>
                    <a:pt x="1885" y="395"/>
                    <a:pt x="1459" y="0"/>
                    <a:pt x="9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7"/>
            <p:cNvSpPr/>
            <p:nvPr/>
          </p:nvSpPr>
          <p:spPr>
            <a:xfrm>
              <a:off x="5051593" y="1601048"/>
              <a:ext cx="74528" cy="73361"/>
            </a:xfrm>
            <a:custGeom>
              <a:avLst/>
              <a:gdLst/>
              <a:ahLst/>
              <a:cxnLst/>
              <a:rect l="l" t="t" r="r" b="b"/>
              <a:pathLst>
                <a:path w="1916" h="1886" extrusionOk="0">
                  <a:moveTo>
                    <a:pt x="943" y="1"/>
                  </a:moveTo>
                  <a:cubicBezTo>
                    <a:pt x="426" y="1"/>
                    <a:pt x="1" y="426"/>
                    <a:pt x="1" y="943"/>
                  </a:cubicBezTo>
                  <a:cubicBezTo>
                    <a:pt x="1" y="1490"/>
                    <a:pt x="426" y="1885"/>
                    <a:pt x="974" y="1885"/>
                  </a:cubicBezTo>
                  <a:cubicBezTo>
                    <a:pt x="1490" y="1885"/>
                    <a:pt x="1916" y="1460"/>
                    <a:pt x="1916" y="943"/>
                  </a:cubicBezTo>
                  <a:cubicBezTo>
                    <a:pt x="1885" y="426"/>
                    <a:pt x="1460" y="1"/>
                    <a:pt x="9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7"/>
            <p:cNvSpPr/>
            <p:nvPr/>
          </p:nvSpPr>
          <p:spPr>
            <a:xfrm>
              <a:off x="4903774" y="1602267"/>
              <a:ext cx="74528" cy="73400"/>
            </a:xfrm>
            <a:custGeom>
              <a:avLst/>
              <a:gdLst/>
              <a:ahLst/>
              <a:cxnLst/>
              <a:rect l="l" t="t" r="r" b="b"/>
              <a:pathLst>
                <a:path w="1916" h="1887" extrusionOk="0">
                  <a:moveTo>
                    <a:pt x="943" y="0"/>
                  </a:moveTo>
                  <a:cubicBezTo>
                    <a:pt x="426" y="0"/>
                    <a:pt x="1" y="426"/>
                    <a:pt x="1" y="942"/>
                  </a:cubicBezTo>
                  <a:cubicBezTo>
                    <a:pt x="1" y="1471"/>
                    <a:pt x="398" y="1886"/>
                    <a:pt x="918" y="1886"/>
                  </a:cubicBezTo>
                  <a:cubicBezTo>
                    <a:pt x="936" y="1886"/>
                    <a:pt x="955" y="1886"/>
                    <a:pt x="973" y="1885"/>
                  </a:cubicBezTo>
                  <a:cubicBezTo>
                    <a:pt x="1490" y="1885"/>
                    <a:pt x="1915" y="1459"/>
                    <a:pt x="1915" y="942"/>
                  </a:cubicBezTo>
                  <a:cubicBezTo>
                    <a:pt x="1885" y="426"/>
                    <a:pt x="1460" y="0"/>
                    <a:pt x="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93"/>
        <p:cNvGrpSpPr/>
        <p:nvPr/>
      </p:nvGrpSpPr>
      <p:grpSpPr>
        <a:xfrm>
          <a:off x="0" y="0"/>
          <a:ext cx="0" cy="0"/>
          <a:chOff x="0" y="0"/>
          <a:chExt cx="0" cy="0"/>
        </a:xfrm>
      </p:grpSpPr>
      <p:grpSp>
        <p:nvGrpSpPr>
          <p:cNvPr id="1694" name="Google Shape;1694;p97"/>
          <p:cNvGrpSpPr/>
          <p:nvPr/>
        </p:nvGrpSpPr>
        <p:grpSpPr>
          <a:xfrm>
            <a:off x="6251969" y="1301233"/>
            <a:ext cx="1607085" cy="2906683"/>
            <a:chOff x="7176300" y="708700"/>
            <a:chExt cx="1820647" cy="3292946"/>
          </a:xfrm>
        </p:grpSpPr>
        <p:sp>
          <p:nvSpPr>
            <p:cNvPr id="1695" name="Google Shape;1695;p97"/>
            <p:cNvSpPr/>
            <p:nvPr/>
          </p:nvSpPr>
          <p:spPr>
            <a:xfrm>
              <a:off x="7176300" y="708700"/>
              <a:ext cx="1820647" cy="3292946"/>
            </a:xfrm>
            <a:custGeom>
              <a:avLst/>
              <a:gdLst/>
              <a:ahLst/>
              <a:cxnLst/>
              <a:rect l="l" t="t" r="r" b="b"/>
              <a:pathLst>
                <a:path w="41977" h="87935" extrusionOk="0">
                  <a:moveTo>
                    <a:pt x="37144" y="87934"/>
                  </a:moveTo>
                  <a:lnTo>
                    <a:pt x="4833" y="87934"/>
                  </a:lnTo>
                  <a:cubicBezTo>
                    <a:pt x="2158" y="87934"/>
                    <a:pt x="0" y="85776"/>
                    <a:pt x="0" y="83132"/>
                  </a:cubicBezTo>
                  <a:lnTo>
                    <a:pt x="0" y="4803"/>
                  </a:lnTo>
                  <a:cubicBezTo>
                    <a:pt x="0" y="2158"/>
                    <a:pt x="2158" y="0"/>
                    <a:pt x="4833" y="0"/>
                  </a:cubicBezTo>
                  <a:lnTo>
                    <a:pt x="37144" y="0"/>
                  </a:lnTo>
                  <a:cubicBezTo>
                    <a:pt x="39788" y="0"/>
                    <a:pt x="41977" y="2158"/>
                    <a:pt x="41977" y="4803"/>
                  </a:cubicBezTo>
                  <a:lnTo>
                    <a:pt x="41977" y="83132"/>
                  </a:lnTo>
                  <a:cubicBezTo>
                    <a:pt x="41977" y="85776"/>
                    <a:pt x="39788" y="87934"/>
                    <a:pt x="37144" y="87934"/>
                  </a:cubicBezTo>
                  <a:close/>
                </a:path>
              </a:pathLst>
            </a:custGeom>
            <a:gradFill>
              <a:gsLst>
                <a:gs pos="0">
                  <a:schemeClr val="accent6"/>
                </a:gs>
                <a:gs pos="100000">
                  <a:schemeClr val="accent5"/>
                </a:gs>
              </a:gsLst>
              <a:lin ang="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97"/>
            <p:cNvSpPr/>
            <p:nvPr/>
          </p:nvSpPr>
          <p:spPr>
            <a:xfrm>
              <a:off x="7626251" y="3445008"/>
              <a:ext cx="920737" cy="278798"/>
            </a:xfrm>
            <a:custGeom>
              <a:avLst/>
              <a:gdLst/>
              <a:ahLst/>
              <a:cxnLst/>
              <a:rect l="l" t="t" r="r" b="b"/>
              <a:pathLst>
                <a:path w="25119" h="7606" extrusionOk="0">
                  <a:moveTo>
                    <a:pt x="23017" y="7606"/>
                  </a:moveTo>
                  <a:lnTo>
                    <a:pt x="2102" y="7606"/>
                  </a:lnTo>
                  <a:cubicBezTo>
                    <a:pt x="934" y="7606"/>
                    <a:pt x="0" y="6672"/>
                    <a:pt x="0" y="5504"/>
                  </a:cubicBezTo>
                  <a:lnTo>
                    <a:pt x="0" y="2102"/>
                  </a:lnTo>
                  <a:cubicBezTo>
                    <a:pt x="0" y="934"/>
                    <a:pt x="934" y="0"/>
                    <a:pt x="2102" y="0"/>
                  </a:cubicBezTo>
                  <a:lnTo>
                    <a:pt x="23017" y="0"/>
                  </a:lnTo>
                  <a:cubicBezTo>
                    <a:pt x="24184" y="0"/>
                    <a:pt x="25118" y="934"/>
                    <a:pt x="25118" y="2102"/>
                  </a:cubicBezTo>
                  <a:lnTo>
                    <a:pt x="25118" y="5504"/>
                  </a:lnTo>
                  <a:cubicBezTo>
                    <a:pt x="25118" y="6672"/>
                    <a:pt x="24184" y="7606"/>
                    <a:pt x="23017" y="7606"/>
                  </a:cubicBezTo>
                  <a:close/>
                </a:path>
              </a:pathLst>
            </a:custGeom>
            <a:solidFill>
              <a:schemeClr val="accent4"/>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97" name="Google Shape;1697;p97"/>
            <p:cNvGrpSpPr/>
            <p:nvPr/>
          </p:nvGrpSpPr>
          <p:grpSpPr>
            <a:xfrm>
              <a:off x="7292450" y="1166853"/>
              <a:ext cx="1588334" cy="1382920"/>
              <a:chOff x="5372913" y="1090178"/>
              <a:chExt cx="1588334" cy="1382920"/>
            </a:xfrm>
          </p:grpSpPr>
          <p:sp>
            <p:nvSpPr>
              <p:cNvPr id="1698" name="Google Shape;1698;p97"/>
              <p:cNvSpPr/>
              <p:nvPr/>
            </p:nvSpPr>
            <p:spPr>
              <a:xfrm>
                <a:off x="5372913" y="1090178"/>
                <a:ext cx="1588334" cy="1382920"/>
              </a:xfrm>
              <a:custGeom>
                <a:avLst/>
                <a:gdLst/>
                <a:ahLst/>
                <a:cxnLst/>
                <a:rect l="l" t="t" r="r" b="b"/>
                <a:pathLst>
                  <a:path w="43332" h="37728" extrusionOk="0">
                    <a:moveTo>
                      <a:pt x="42498" y="37728"/>
                    </a:moveTo>
                    <a:lnTo>
                      <a:pt x="835" y="37728"/>
                    </a:lnTo>
                    <a:cubicBezTo>
                      <a:pt x="368" y="37728"/>
                      <a:pt x="1" y="37361"/>
                      <a:pt x="1" y="36894"/>
                    </a:cubicBezTo>
                    <a:lnTo>
                      <a:pt x="1" y="835"/>
                    </a:lnTo>
                    <a:cubicBezTo>
                      <a:pt x="1" y="368"/>
                      <a:pt x="368" y="1"/>
                      <a:pt x="835" y="1"/>
                    </a:cubicBezTo>
                    <a:lnTo>
                      <a:pt x="42498" y="1"/>
                    </a:lnTo>
                    <a:cubicBezTo>
                      <a:pt x="42965" y="1"/>
                      <a:pt x="43332" y="368"/>
                      <a:pt x="43332" y="835"/>
                    </a:cubicBezTo>
                    <a:lnTo>
                      <a:pt x="43332" y="36894"/>
                    </a:lnTo>
                    <a:cubicBezTo>
                      <a:pt x="43332" y="37361"/>
                      <a:pt x="42965" y="37728"/>
                      <a:pt x="42498" y="37728"/>
                    </a:cubicBezTo>
                    <a:close/>
                  </a:path>
                </a:pathLst>
              </a:custGeom>
              <a:solidFill>
                <a:schemeClr val="dk1"/>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97"/>
              <p:cNvSpPr/>
              <p:nvPr/>
            </p:nvSpPr>
            <p:spPr>
              <a:xfrm>
                <a:off x="6456279" y="1169648"/>
                <a:ext cx="424318" cy="155344"/>
              </a:xfrm>
              <a:custGeom>
                <a:avLst/>
                <a:gdLst/>
                <a:ahLst/>
                <a:cxnLst/>
                <a:rect l="l" t="t" r="r" b="b"/>
                <a:pathLst>
                  <a:path w="11576" h="4238" extrusionOk="0">
                    <a:moveTo>
                      <a:pt x="10541" y="4237"/>
                    </a:moveTo>
                    <a:lnTo>
                      <a:pt x="1068" y="4237"/>
                    </a:lnTo>
                    <a:cubicBezTo>
                      <a:pt x="467" y="4237"/>
                      <a:pt x="0" y="3770"/>
                      <a:pt x="0" y="3203"/>
                    </a:cubicBezTo>
                    <a:lnTo>
                      <a:pt x="0" y="1035"/>
                    </a:lnTo>
                    <a:cubicBezTo>
                      <a:pt x="0" y="468"/>
                      <a:pt x="467" y="1"/>
                      <a:pt x="1068" y="1"/>
                    </a:cubicBezTo>
                    <a:lnTo>
                      <a:pt x="10541" y="1"/>
                    </a:lnTo>
                    <a:cubicBezTo>
                      <a:pt x="11108" y="1"/>
                      <a:pt x="11575" y="468"/>
                      <a:pt x="11575" y="1035"/>
                    </a:cubicBezTo>
                    <a:lnTo>
                      <a:pt x="11575" y="3203"/>
                    </a:lnTo>
                    <a:cubicBezTo>
                      <a:pt x="11575" y="3770"/>
                      <a:pt x="11108" y="4237"/>
                      <a:pt x="10541" y="4237"/>
                    </a:cubicBezTo>
                    <a:close/>
                  </a:path>
                </a:pathLst>
              </a:custGeom>
              <a:solidFill>
                <a:schemeClr val="accent5"/>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97"/>
              <p:cNvSpPr/>
              <p:nvPr/>
            </p:nvSpPr>
            <p:spPr>
              <a:xfrm>
                <a:off x="5597907" y="1580487"/>
                <a:ext cx="1115155" cy="678667"/>
              </a:xfrm>
              <a:custGeom>
                <a:avLst/>
                <a:gdLst/>
                <a:ahLst/>
                <a:cxnLst/>
                <a:rect l="l" t="t" r="r" b="b"/>
                <a:pathLst>
                  <a:path w="30423" h="18515" fill="none" extrusionOk="0">
                    <a:moveTo>
                      <a:pt x="367" y="1"/>
                    </a:moveTo>
                    <a:cubicBezTo>
                      <a:pt x="167" y="835"/>
                      <a:pt x="1" y="1702"/>
                      <a:pt x="101" y="2536"/>
                    </a:cubicBezTo>
                    <a:cubicBezTo>
                      <a:pt x="167" y="3403"/>
                      <a:pt x="501" y="4271"/>
                      <a:pt x="1135" y="4804"/>
                    </a:cubicBezTo>
                    <a:cubicBezTo>
                      <a:pt x="2169" y="5738"/>
                      <a:pt x="3770" y="5672"/>
                      <a:pt x="5104" y="5238"/>
                    </a:cubicBezTo>
                    <a:cubicBezTo>
                      <a:pt x="6438" y="4804"/>
                      <a:pt x="7673" y="4104"/>
                      <a:pt x="9040" y="3870"/>
                    </a:cubicBezTo>
                    <a:cubicBezTo>
                      <a:pt x="9641" y="3770"/>
                      <a:pt x="10408" y="3837"/>
                      <a:pt x="10708" y="4404"/>
                    </a:cubicBezTo>
                    <a:cubicBezTo>
                      <a:pt x="11075" y="5038"/>
                      <a:pt x="10608" y="6105"/>
                      <a:pt x="11242" y="6506"/>
                    </a:cubicBezTo>
                    <a:cubicBezTo>
                      <a:pt x="11909" y="6906"/>
                      <a:pt x="12710" y="5972"/>
                      <a:pt x="13477" y="6139"/>
                    </a:cubicBezTo>
                    <a:cubicBezTo>
                      <a:pt x="14144" y="6272"/>
                      <a:pt x="14311" y="7106"/>
                      <a:pt x="14344" y="7773"/>
                    </a:cubicBezTo>
                    <a:cubicBezTo>
                      <a:pt x="14344" y="8440"/>
                      <a:pt x="14444" y="9274"/>
                      <a:pt x="15078" y="9508"/>
                    </a:cubicBezTo>
                    <a:cubicBezTo>
                      <a:pt x="15512" y="9708"/>
                      <a:pt x="16012" y="9474"/>
                      <a:pt x="16479" y="9408"/>
                    </a:cubicBezTo>
                    <a:cubicBezTo>
                      <a:pt x="17980" y="9207"/>
                      <a:pt x="19248" y="10575"/>
                      <a:pt x="19748" y="11976"/>
                    </a:cubicBezTo>
                    <a:cubicBezTo>
                      <a:pt x="20248" y="13377"/>
                      <a:pt x="20315" y="14945"/>
                      <a:pt x="20915" y="16313"/>
                    </a:cubicBezTo>
                    <a:cubicBezTo>
                      <a:pt x="21583" y="17780"/>
                      <a:pt x="23117" y="18514"/>
                      <a:pt x="24752" y="18447"/>
                    </a:cubicBezTo>
                    <a:cubicBezTo>
                      <a:pt x="26753" y="18347"/>
                      <a:pt x="29321" y="17146"/>
                      <a:pt x="30422" y="14912"/>
                    </a:cubicBezTo>
                  </a:path>
                </a:pathLst>
              </a:custGeom>
              <a:no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97"/>
              <p:cNvSpPr/>
              <p:nvPr/>
            </p:nvSpPr>
            <p:spPr>
              <a:xfrm>
                <a:off x="5580788" y="1521471"/>
                <a:ext cx="69718" cy="64256"/>
              </a:xfrm>
              <a:custGeom>
                <a:avLst/>
                <a:gdLst/>
                <a:ahLst/>
                <a:cxnLst/>
                <a:rect l="l" t="t" r="r" b="b"/>
                <a:pathLst>
                  <a:path w="1902" h="1753" extrusionOk="0">
                    <a:moveTo>
                      <a:pt x="939" y="1"/>
                    </a:moveTo>
                    <a:cubicBezTo>
                      <a:pt x="893" y="1"/>
                      <a:pt x="848" y="4"/>
                      <a:pt x="801" y="10"/>
                    </a:cubicBezTo>
                    <a:cubicBezTo>
                      <a:pt x="334" y="76"/>
                      <a:pt x="1" y="510"/>
                      <a:pt x="67" y="1010"/>
                    </a:cubicBezTo>
                    <a:cubicBezTo>
                      <a:pt x="128" y="1437"/>
                      <a:pt x="524" y="1753"/>
                      <a:pt x="948" y="1753"/>
                    </a:cubicBezTo>
                    <a:cubicBezTo>
                      <a:pt x="988" y="1753"/>
                      <a:pt x="1028" y="1750"/>
                      <a:pt x="1068" y="1744"/>
                    </a:cubicBezTo>
                    <a:cubicBezTo>
                      <a:pt x="1568" y="1678"/>
                      <a:pt x="1902" y="1211"/>
                      <a:pt x="1802" y="744"/>
                    </a:cubicBezTo>
                    <a:cubicBezTo>
                      <a:pt x="1741" y="290"/>
                      <a:pt x="1379" y="1"/>
                      <a:pt x="939" y="1"/>
                    </a:cubicBezTo>
                    <a:close/>
                  </a:path>
                </a:pathLst>
              </a:custGeom>
              <a:solidFill>
                <a:schemeClr val="lt1"/>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97"/>
              <p:cNvSpPr/>
              <p:nvPr/>
            </p:nvSpPr>
            <p:spPr>
              <a:xfrm>
                <a:off x="6687358" y="2066838"/>
                <a:ext cx="69754" cy="64256"/>
              </a:xfrm>
              <a:custGeom>
                <a:avLst/>
                <a:gdLst/>
                <a:ahLst/>
                <a:cxnLst/>
                <a:rect l="l" t="t" r="r" b="b"/>
                <a:pathLst>
                  <a:path w="1903" h="1753" extrusionOk="0">
                    <a:moveTo>
                      <a:pt x="955" y="1"/>
                    </a:moveTo>
                    <a:cubicBezTo>
                      <a:pt x="915" y="1"/>
                      <a:pt x="875" y="3"/>
                      <a:pt x="835" y="9"/>
                    </a:cubicBezTo>
                    <a:cubicBezTo>
                      <a:pt x="334" y="76"/>
                      <a:pt x="1" y="543"/>
                      <a:pt x="67" y="1010"/>
                    </a:cubicBezTo>
                    <a:cubicBezTo>
                      <a:pt x="158" y="1464"/>
                      <a:pt x="524" y="1753"/>
                      <a:pt x="964" y="1753"/>
                    </a:cubicBezTo>
                    <a:cubicBezTo>
                      <a:pt x="1009" y="1753"/>
                      <a:pt x="1055" y="1750"/>
                      <a:pt x="1102" y="1744"/>
                    </a:cubicBezTo>
                    <a:cubicBezTo>
                      <a:pt x="1569" y="1677"/>
                      <a:pt x="1902" y="1243"/>
                      <a:pt x="1835" y="743"/>
                    </a:cubicBezTo>
                    <a:cubicBezTo>
                      <a:pt x="1774" y="316"/>
                      <a:pt x="1379" y="1"/>
                      <a:pt x="955" y="1"/>
                    </a:cubicBezTo>
                    <a:close/>
                  </a:path>
                </a:pathLst>
              </a:custGeom>
              <a:solidFill>
                <a:schemeClr val="lt1"/>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97"/>
              <p:cNvSpPr/>
              <p:nvPr/>
            </p:nvSpPr>
            <p:spPr>
              <a:xfrm>
                <a:off x="5519646" y="1267482"/>
                <a:ext cx="190789" cy="275132"/>
              </a:xfrm>
              <a:custGeom>
                <a:avLst/>
                <a:gdLst/>
                <a:ahLst/>
                <a:cxnLst/>
                <a:rect l="l" t="t" r="r" b="b"/>
                <a:pathLst>
                  <a:path w="5205" h="7506" extrusionOk="0">
                    <a:moveTo>
                      <a:pt x="4971" y="3670"/>
                    </a:moveTo>
                    <a:lnTo>
                      <a:pt x="4971" y="3670"/>
                    </a:lnTo>
                    <a:cubicBezTo>
                      <a:pt x="5138" y="3336"/>
                      <a:pt x="5204" y="2969"/>
                      <a:pt x="5204" y="2602"/>
                    </a:cubicBezTo>
                    <a:cubicBezTo>
                      <a:pt x="5204" y="1168"/>
                      <a:pt x="4037" y="0"/>
                      <a:pt x="2603" y="0"/>
                    </a:cubicBezTo>
                    <a:cubicBezTo>
                      <a:pt x="1168" y="0"/>
                      <a:pt x="1" y="1168"/>
                      <a:pt x="1" y="2602"/>
                    </a:cubicBezTo>
                    <a:cubicBezTo>
                      <a:pt x="1" y="2969"/>
                      <a:pt x="101" y="3336"/>
                      <a:pt x="234" y="3670"/>
                    </a:cubicBezTo>
                    <a:lnTo>
                      <a:pt x="234" y="3670"/>
                    </a:lnTo>
                    <a:lnTo>
                      <a:pt x="234" y="3670"/>
                    </a:lnTo>
                    <a:cubicBezTo>
                      <a:pt x="301" y="3837"/>
                      <a:pt x="401" y="3970"/>
                      <a:pt x="501" y="4103"/>
                    </a:cubicBezTo>
                    <a:cubicBezTo>
                      <a:pt x="735" y="4504"/>
                      <a:pt x="1135" y="5137"/>
                      <a:pt x="1635" y="5738"/>
                    </a:cubicBezTo>
                    <a:cubicBezTo>
                      <a:pt x="2069" y="6238"/>
                      <a:pt x="2302" y="6839"/>
                      <a:pt x="2436" y="7339"/>
                    </a:cubicBezTo>
                    <a:cubicBezTo>
                      <a:pt x="2502" y="7506"/>
                      <a:pt x="2703" y="7506"/>
                      <a:pt x="2769" y="7339"/>
                    </a:cubicBezTo>
                    <a:cubicBezTo>
                      <a:pt x="2903" y="6839"/>
                      <a:pt x="3136" y="6238"/>
                      <a:pt x="3570" y="5738"/>
                    </a:cubicBezTo>
                    <a:cubicBezTo>
                      <a:pt x="4070" y="5137"/>
                      <a:pt x="4471" y="4504"/>
                      <a:pt x="4737" y="4103"/>
                    </a:cubicBezTo>
                    <a:cubicBezTo>
                      <a:pt x="4837" y="3970"/>
                      <a:pt x="4904" y="3837"/>
                      <a:pt x="4971" y="3670"/>
                    </a:cubicBezTo>
                    <a:cubicBezTo>
                      <a:pt x="4971" y="3670"/>
                      <a:pt x="4971" y="3670"/>
                      <a:pt x="4971" y="3670"/>
                    </a:cubicBezTo>
                    <a:close/>
                  </a:path>
                </a:pathLst>
              </a:custGeom>
              <a:solidFill>
                <a:srgbClr val="CC487C"/>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97"/>
              <p:cNvSpPr/>
              <p:nvPr/>
            </p:nvSpPr>
            <p:spPr>
              <a:xfrm>
                <a:off x="5568545" y="1316381"/>
                <a:ext cx="92994" cy="92957"/>
              </a:xfrm>
              <a:custGeom>
                <a:avLst/>
                <a:gdLst/>
                <a:ahLst/>
                <a:cxnLst/>
                <a:rect l="l" t="t" r="r" b="b"/>
                <a:pathLst>
                  <a:path w="2537" h="2536" extrusionOk="0">
                    <a:moveTo>
                      <a:pt x="1269" y="1"/>
                    </a:moveTo>
                    <a:cubicBezTo>
                      <a:pt x="568" y="1"/>
                      <a:pt x="1" y="568"/>
                      <a:pt x="1" y="1268"/>
                    </a:cubicBezTo>
                    <a:cubicBezTo>
                      <a:pt x="1" y="1969"/>
                      <a:pt x="568" y="2536"/>
                      <a:pt x="1269" y="2536"/>
                    </a:cubicBezTo>
                    <a:cubicBezTo>
                      <a:pt x="1969" y="2536"/>
                      <a:pt x="2536" y="1969"/>
                      <a:pt x="2536" y="1268"/>
                    </a:cubicBezTo>
                    <a:cubicBezTo>
                      <a:pt x="2536" y="568"/>
                      <a:pt x="1969" y="1"/>
                      <a:pt x="1269" y="1"/>
                    </a:cubicBezTo>
                    <a:close/>
                  </a:path>
                </a:pathLst>
              </a:custGeom>
              <a:solidFill>
                <a:srgbClr val="F6F6F6"/>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97"/>
              <p:cNvSpPr/>
              <p:nvPr/>
            </p:nvSpPr>
            <p:spPr>
              <a:xfrm>
                <a:off x="6627462" y="1804271"/>
                <a:ext cx="189543" cy="275132"/>
              </a:xfrm>
              <a:custGeom>
                <a:avLst/>
                <a:gdLst/>
                <a:ahLst/>
                <a:cxnLst/>
                <a:rect l="l" t="t" r="r" b="b"/>
                <a:pathLst>
                  <a:path w="5171" h="7506" extrusionOk="0">
                    <a:moveTo>
                      <a:pt x="4970" y="3670"/>
                    </a:moveTo>
                    <a:lnTo>
                      <a:pt x="4970" y="3670"/>
                    </a:lnTo>
                    <a:cubicBezTo>
                      <a:pt x="5104" y="3336"/>
                      <a:pt x="5171" y="3002"/>
                      <a:pt x="5171" y="2602"/>
                    </a:cubicBezTo>
                    <a:cubicBezTo>
                      <a:pt x="5171" y="1168"/>
                      <a:pt x="4036" y="0"/>
                      <a:pt x="2602" y="0"/>
                    </a:cubicBezTo>
                    <a:cubicBezTo>
                      <a:pt x="1134" y="0"/>
                      <a:pt x="0" y="1168"/>
                      <a:pt x="0" y="2602"/>
                    </a:cubicBezTo>
                    <a:cubicBezTo>
                      <a:pt x="0" y="3002"/>
                      <a:pt x="67" y="3336"/>
                      <a:pt x="200" y="3670"/>
                    </a:cubicBezTo>
                    <a:lnTo>
                      <a:pt x="200" y="3670"/>
                    </a:lnTo>
                    <a:lnTo>
                      <a:pt x="200" y="3670"/>
                    </a:lnTo>
                    <a:cubicBezTo>
                      <a:pt x="300" y="3836"/>
                      <a:pt x="367" y="3970"/>
                      <a:pt x="467" y="4103"/>
                    </a:cubicBezTo>
                    <a:cubicBezTo>
                      <a:pt x="701" y="4503"/>
                      <a:pt x="1101" y="5137"/>
                      <a:pt x="1635" y="5738"/>
                    </a:cubicBezTo>
                    <a:cubicBezTo>
                      <a:pt x="2068" y="6238"/>
                      <a:pt x="2302" y="6838"/>
                      <a:pt x="2435" y="7339"/>
                    </a:cubicBezTo>
                    <a:cubicBezTo>
                      <a:pt x="2469" y="7506"/>
                      <a:pt x="2702" y="7506"/>
                      <a:pt x="2736" y="7339"/>
                    </a:cubicBezTo>
                    <a:cubicBezTo>
                      <a:pt x="2869" y="6838"/>
                      <a:pt x="3102" y="6238"/>
                      <a:pt x="3536" y="5738"/>
                    </a:cubicBezTo>
                    <a:cubicBezTo>
                      <a:pt x="4070" y="5137"/>
                      <a:pt x="4470" y="4503"/>
                      <a:pt x="4704" y="4103"/>
                    </a:cubicBezTo>
                    <a:cubicBezTo>
                      <a:pt x="4804" y="3970"/>
                      <a:pt x="4870" y="3836"/>
                      <a:pt x="4970" y="3670"/>
                    </a:cubicBezTo>
                    <a:cubicBezTo>
                      <a:pt x="4970" y="3670"/>
                      <a:pt x="4970" y="3670"/>
                      <a:pt x="4970" y="3670"/>
                    </a:cubicBezTo>
                    <a:close/>
                  </a:path>
                </a:pathLst>
              </a:custGeom>
              <a:solidFill>
                <a:schemeClr val="accent4"/>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97"/>
              <p:cNvSpPr/>
              <p:nvPr/>
            </p:nvSpPr>
            <p:spPr>
              <a:xfrm>
                <a:off x="6676361" y="1853170"/>
                <a:ext cx="91747" cy="92957"/>
              </a:xfrm>
              <a:custGeom>
                <a:avLst/>
                <a:gdLst/>
                <a:ahLst/>
                <a:cxnLst/>
                <a:rect l="l" t="t" r="r" b="b"/>
                <a:pathLst>
                  <a:path w="2503" h="2536" extrusionOk="0">
                    <a:moveTo>
                      <a:pt x="1268" y="1"/>
                    </a:moveTo>
                    <a:cubicBezTo>
                      <a:pt x="568" y="1"/>
                      <a:pt x="1" y="568"/>
                      <a:pt x="1" y="1268"/>
                    </a:cubicBezTo>
                    <a:cubicBezTo>
                      <a:pt x="1" y="1969"/>
                      <a:pt x="568" y="2536"/>
                      <a:pt x="1268" y="2536"/>
                    </a:cubicBezTo>
                    <a:cubicBezTo>
                      <a:pt x="1935" y="2536"/>
                      <a:pt x="2502" y="1969"/>
                      <a:pt x="2502" y="1268"/>
                    </a:cubicBezTo>
                    <a:cubicBezTo>
                      <a:pt x="2502" y="568"/>
                      <a:pt x="1935" y="1"/>
                      <a:pt x="1268" y="1"/>
                    </a:cubicBezTo>
                    <a:close/>
                  </a:path>
                </a:pathLst>
              </a:custGeom>
              <a:solidFill>
                <a:srgbClr val="F6F6F6"/>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7" name="Google Shape;1707;p97"/>
            <p:cNvSpPr/>
            <p:nvPr/>
          </p:nvSpPr>
          <p:spPr>
            <a:xfrm>
              <a:off x="7291862" y="2841477"/>
              <a:ext cx="1589544" cy="311824"/>
            </a:xfrm>
            <a:custGeom>
              <a:avLst/>
              <a:gdLst/>
              <a:ahLst/>
              <a:cxnLst/>
              <a:rect l="l" t="t" r="r" b="b"/>
              <a:pathLst>
                <a:path w="43365" h="8507" extrusionOk="0">
                  <a:moveTo>
                    <a:pt x="42531" y="8507"/>
                  </a:moveTo>
                  <a:lnTo>
                    <a:pt x="834" y="8507"/>
                  </a:lnTo>
                  <a:cubicBezTo>
                    <a:pt x="367" y="8507"/>
                    <a:pt x="0" y="8140"/>
                    <a:pt x="0" y="7673"/>
                  </a:cubicBezTo>
                  <a:lnTo>
                    <a:pt x="0" y="834"/>
                  </a:lnTo>
                  <a:cubicBezTo>
                    <a:pt x="0" y="367"/>
                    <a:pt x="367" y="0"/>
                    <a:pt x="834" y="0"/>
                  </a:cubicBezTo>
                  <a:lnTo>
                    <a:pt x="42531" y="0"/>
                  </a:lnTo>
                  <a:cubicBezTo>
                    <a:pt x="42964" y="0"/>
                    <a:pt x="43365" y="367"/>
                    <a:pt x="43365" y="834"/>
                  </a:cubicBezTo>
                  <a:lnTo>
                    <a:pt x="43365" y="7673"/>
                  </a:lnTo>
                  <a:cubicBezTo>
                    <a:pt x="43365" y="8140"/>
                    <a:pt x="42964" y="8507"/>
                    <a:pt x="42531" y="8507"/>
                  </a:cubicBezTo>
                  <a:close/>
                </a:path>
              </a:pathLst>
            </a:custGeom>
            <a:solidFill>
              <a:schemeClr val="dk1"/>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97"/>
            <p:cNvSpPr/>
            <p:nvPr/>
          </p:nvSpPr>
          <p:spPr>
            <a:xfrm>
              <a:off x="8738342" y="2982089"/>
              <a:ext cx="68508" cy="30607"/>
            </a:xfrm>
            <a:custGeom>
              <a:avLst/>
              <a:gdLst/>
              <a:ahLst/>
              <a:cxnLst/>
              <a:rect l="l" t="t" r="r" b="b"/>
              <a:pathLst>
                <a:path w="1869" h="835" fill="none" extrusionOk="0">
                  <a:moveTo>
                    <a:pt x="1" y="1"/>
                  </a:moveTo>
                  <a:lnTo>
                    <a:pt x="935" y="834"/>
                  </a:lnTo>
                  <a:lnTo>
                    <a:pt x="1869" y="1"/>
                  </a:lnTo>
                </a:path>
              </a:pathLst>
            </a:custGeom>
            <a:no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9" name="Google Shape;1709;p97"/>
          <p:cNvSpPr/>
          <p:nvPr/>
        </p:nvSpPr>
        <p:spPr>
          <a:xfrm>
            <a:off x="1487338" y="708695"/>
            <a:ext cx="2132787" cy="2132787"/>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97"/>
          <p:cNvSpPr txBox="1">
            <a:spLocks noGrp="1"/>
          </p:cNvSpPr>
          <p:nvPr>
            <p:ph type="title"/>
          </p:nvPr>
        </p:nvSpPr>
        <p:spPr>
          <a:xfrm>
            <a:off x="660413" y="3042796"/>
            <a:ext cx="37866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界面展示</a:t>
            </a:r>
            <a:endParaRPr dirty="0"/>
          </a:p>
        </p:txBody>
      </p:sp>
      <p:sp>
        <p:nvSpPr>
          <p:cNvPr id="1712" name="Google Shape;1712;p97"/>
          <p:cNvSpPr txBox="1">
            <a:spLocks noGrp="1"/>
          </p:cNvSpPr>
          <p:nvPr>
            <p:ph type="title" idx="2"/>
          </p:nvPr>
        </p:nvSpPr>
        <p:spPr>
          <a:xfrm>
            <a:off x="660413" y="1166845"/>
            <a:ext cx="3786600" cy="121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grpSp>
        <p:nvGrpSpPr>
          <p:cNvPr id="1713" name="Google Shape;1713;p97"/>
          <p:cNvGrpSpPr/>
          <p:nvPr/>
        </p:nvGrpSpPr>
        <p:grpSpPr>
          <a:xfrm>
            <a:off x="5289424" y="930910"/>
            <a:ext cx="1607085" cy="2906683"/>
            <a:chOff x="7176300" y="708700"/>
            <a:chExt cx="1820647" cy="3292946"/>
          </a:xfrm>
        </p:grpSpPr>
        <p:sp>
          <p:nvSpPr>
            <p:cNvPr id="1714" name="Google Shape;1714;p97"/>
            <p:cNvSpPr/>
            <p:nvPr/>
          </p:nvSpPr>
          <p:spPr>
            <a:xfrm>
              <a:off x="7176300" y="708700"/>
              <a:ext cx="1820647" cy="3292946"/>
            </a:xfrm>
            <a:custGeom>
              <a:avLst/>
              <a:gdLst/>
              <a:ahLst/>
              <a:cxnLst/>
              <a:rect l="l" t="t" r="r" b="b"/>
              <a:pathLst>
                <a:path w="41977" h="87935" extrusionOk="0">
                  <a:moveTo>
                    <a:pt x="37144" y="87934"/>
                  </a:moveTo>
                  <a:lnTo>
                    <a:pt x="4833" y="87934"/>
                  </a:lnTo>
                  <a:cubicBezTo>
                    <a:pt x="2158" y="87934"/>
                    <a:pt x="0" y="85776"/>
                    <a:pt x="0" y="83132"/>
                  </a:cubicBezTo>
                  <a:lnTo>
                    <a:pt x="0" y="4803"/>
                  </a:lnTo>
                  <a:cubicBezTo>
                    <a:pt x="0" y="2158"/>
                    <a:pt x="2158" y="0"/>
                    <a:pt x="4833" y="0"/>
                  </a:cubicBezTo>
                  <a:lnTo>
                    <a:pt x="37144" y="0"/>
                  </a:lnTo>
                  <a:cubicBezTo>
                    <a:pt x="39788" y="0"/>
                    <a:pt x="41977" y="2158"/>
                    <a:pt x="41977" y="4803"/>
                  </a:cubicBezTo>
                  <a:lnTo>
                    <a:pt x="41977" y="83132"/>
                  </a:lnTo>
                  <a:cubicBezTo>
                    <a:pt x="41977" y="85776"/>
                    <a:pt x="39788" y="87934"/>
                    <a:pt x="37144" y="87934"/>
                  </a:cubicBezTo>
                  <a:close/>
                </a:path>
              </a:pathLst>
            </a:custGeom>
            <a:gradFill>
              <a:gsLst>
                <a:gs pos="0">
                  <a:schemeClr val="accent1"/>
                </a:gs>
                <a:gs pos="100000">
                  <a:schemeClr val="accent2"/>
                </a:gs>
              </a:gsLst>
              <a:lin ang="0"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97"/>
            <p:cNvSpPr/>
            <p:nvPr/>
          </p:nvSpPr>
          <p:spPr>
            <a:xfrm>
              <a:off x="7626251" y="3445008"/>
              <a:ext cx="920737" cy="278798"/>
            </a:xfrm>
            <a:custGeom>
              <a:avLst/>
              <a:gdLst/>
              <a:ahLst/>
              <a:cxnLst/>
              <a:rect l="l" t="t" r="r" b="b"/>
              <a:pathLst>
                <a:path w="25119" h="7606" extrusionOk="0">
                  <a:moveTo>
                    <a:pt x="23017" y="7606"/>
                  </a:moveTo>
                  <a:lnTo>
                    <a:pt x="2102" y="7606"/>
                  </a:lnTo>
                  <a:cubicBezTo>
                    <a:pt x="934" y="7606"/>
                    <a:pt x="0" y="6672"/>
                    <a:pt x="0" y="5504"/>
                  </a:cubicBezTo>
                  <a:lnTo>
                    <a:pt x="0" y="2102"/>
                  </a:lnTo>
                  <a:cubicBezTo>
                    <a:pt x="0" y="934"/>
                    <a:pt x="934" y="0"/>
                    <a:pt x="2102" y="0"/>
                  </a:cubicBezTo>
                  <a:lnTo>
                    <a:pt x="23017" y="0"/>
                  </a:lnTo>
                  <a:cubicBezTo>
                    <a:pt x="24184" y="0"/>
                    <a:pt x="25118" y="934"/>
                    <a:pt x="25118" y="2102"/>
                  </a:cubicBezTo>
                  <a:lnTo>
                    <a:pt x="25118" y="5504"/>
                  </a:lnTo>
                  <a:cubicBezTo>
                    <a:pt x="25118" y="6672"/>
                    <a:pt x="24184" y="7606"/>
                    <a:pt x="23017" y="7606"/>
                  </a:cubicBezTo>
                  <a:close/>
                </a:path>
              </a:pathLst>
            </a:custGeom>
            <a:solidFill>
              <a:schemeClr val="accent2"/>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16" name="Google Shape;1716;p97"/>
            <p:cNvGrpSpPr/>
            <p:nvPr/>
          </p:nvGrpSpPr>
          <p:grpSpPr>
            <a:xfrm>
              <a:off x="7292450" y="1166853"/>
              <a:ext cx="1588334" cy="1382920"/>
              <a:chOff x="5372913" y="1090178"/>
              <a:chExt cx="1588334" cy="1382920"/>
            </a:xfrm>
          </p:grpSpPr>
          <p:sp>
            <p:nvSpPr>
              <p:cNvPr id="1717" name="Google Shape;1717;p97"/>
              <p:cNvSpPr/>
              <p:nvPr/>
            </p:nvSpPr>
            <p:spPr>
              <a:xfrm>
                <a:off x="5372913" y="1090178"/>
                <a:ext cx="1588334" cy="1382920"/>
              </a:xfrm>
              <a:custGeom>
                <a:avLst/>
                <a:gdLst/>
                <a:ahLst/>
                <a:cxnLst/>
                <a:rect l="l" t="t" r="r" b="b"/>
                <a:pathLst>
                  <a:path w="43332" h="37728" extrusionOk="0">
                    <a:moveTo>
                      <a:pt x="42498" y="37728"/>
                    </a:moveTo>
                    <a:lnTo>
                      <a:pt x="835" y="37728"/>
                    </a:lnTo>
                    <a:cubicBezTo>
                      <a:pt x="368" y="37728"/>
                      <a:pt x="1" y="37361"/>
                      <a:pt x="1" y="36894"/>
                    </a:cubicBezTo>
                    <a:lnTo>
                      <a:pt x="1" y="835"/>
                    </a:lnTo>
                    <a:cubicBezTo>
                      <a:pt x="1" y="368"/>
                      <a:pt x="368" y="1"/>
                      <a:pt x="835" y="1"/>
                    </a:cubicBezTo>
                    <a:lnTo>
                      <a:pt x="42498" y="1"/>
                    </a:lnTo>
                    <a:cubicBezTo>
                      <a:pt x="42965" y="1"/>
                      <a:pt x="43332" y="368"/>
                      <a:pt x="43332" y="835"/>
                    </a:cubicBezTo>
                    <a:lnTo>
                      <a:pt x="43332" y="36894"/>
                    </a:lnTo>
                    <a:cubicBezTo>
                      <a:pt x="43332" y="37361"/>
                      <a:pt x="42965" y="37728"/>
                      <a:pt x="42498" y="37728"/>
                    </a:cubicBezTo>
                    <a:close/>
                  </a:path>
                </a:pathLst>
              </a:custGeom>
              <a:solidFill>
                <a:schemeClr val="dk1"/>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97"/>
              <p:cNvSpPr/>
              <p:nvPr/>
            </p:nvSpPr>
            <p:spPr>
              <a:xfrm>
                <a:off x="6456279" y="1169648"/>
                <a:ext cx="424318" cy="155344"/>
              </a:xfrm>
              <a:custGeom>
                <a:avLst/>
                <a:gdLst/>
                <a:ahLst/>
                <a:cxnLst/>
                <a:rect l="l" t="t" r="r" b="b"/>
                <a:pathLst>
                  <a:path w="11576" h="4238" extrusionOk="0">
                    <a:moveTo>
                      <a:pt x="10541" y="4237"/>
                    </a:moveTo>
                    <a:lnTo>
                      <a:pt x="1068" y="4237"/>
                    </a:lnTo>
                    <a:cubicBezTo>
                      <a:pt x="467" y="4237"/>
                      <a:pt x="0" y="3770"/>
                      <a:pt x="0" y="3203"/>
                    </a:cubicBezTo>
                    <a:lnTo>
                      <a:pt x="0" y="1035"/>
                    </a:lnTo>
                    <a:cubicBezTo>
                      <a:pt x="0" y="468"/>
                      <a:pt x="467" y="1"/>
                      <a:pt x="1068" y="1"/>
                    </a:cubicBezTo>
                    <a:lnTo>
                      <a:pt x="10541" y="1"/>
                    </a:lnTo>
                    <a:cubicBezTo>
                      <a:pt x="11108" y="1"/>
                      <a:pt x="11575" y="468"/>
                      <a:pt x="11575" y="1035"/>
                    </a:cubicBezTo>
                    <a:lnTo>
                      <a:pt x="11575" y="3203"/>
                    </a:lnTo>
                    <a:cubicBezTo>
                      <a:pt x="11575" y="3770"/>
                      <a:pt x="11108" y="4237"/>
                      <a:pt x="10541" y="4237"/>
                    </a:cubicBezTo>
                    <a:close/>
                  </a:path>
                </a:pathLst>
              </a:custGeom>
              <a:solidFill>
                <a:srgbClr val="CC487C"/>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97"/>
              <p:cNvSpPr/>
              <p:nvPr/>
            </p:nvSpPr>
            <p:spPr>
              <a:xfrm>
                <a:off x="5597907" y="1580487"/>
                <a:ext cx="1115155" cy="678667"/>
              </a:xfrm>
              <a:custGeom>
                <a:avLst/>
                <a:gdLst/>
                <a:ahLst/>
                <a:cxnLst/>
                <a:rect l="l" t="t" r="r" b="b"/>
                <a:pathLst>
                  <a:path w="30423" h="18515" fill="none" extrusionOk="0">
                    <a:moveTo>
                      <a:pt x="367" y="1"/>
                    </a:moveTo>
                    <a:cubicBezTo>
                      <a:pt x="167" y="835"/>
                      <a:pt x="1" y="1702"/>
                      <a:pt x="101" y="2536"/>
                    </a:cubicBezTo>
                    <a:cubicBezTo>
                      <a:pt x="167" y="3403"/>
                      <a:pt x="501" y="4271"/>
                      <a:pt x="1135" y="4804"/>
                    </a:cubicBezTo>
                    <a:cubicBezTo>
                      <a:pt x="2169" y="5738"/>
                      <a:pt x="3770" y="5672"/>
                      <a:pt x="5104" y="5238"/>
                    </a:cubicBezTo>
                    <a:cubicBezTo>
                      <a:pt x="6438" y="4804"/>
                      <a:pt x="7673" y="4104"/>
                      <a:pt x="9040" y="3870"/>
                    </a:cubicBezTo>
                    <a:cubicBezTo>
                      <a:pt x="9641" y="3770"/>
                      <a:pt x="10408" y="3837"/>
                      <a:pt x="10708" y="4404"/>
                    </a:cubicBezTo>
                    <a:cubicBezTo>
                      <a:pt x="11075" y="5038"/>
                      <a:pt x="10608" y="6105"/>
                      <a:pt x="11242" y="6506"/>
                    </a:cubicBezTo>
                    <a:cubicBezTo>
                      <a:pt x="11909" y="6906"/>
                      <a:pt x="12710" y="5972"/>
                      <a:pt x="13477" y="6139"/>
                    </a:cubicBezTo>
                    <a:cubicBezTo>
                      <a:pt x="14144" y="6272"/>
                      <a:pt x="14311" y="7106"/>
                      <a:pt x="14344" y="7773"/>
                    </a:cubicBezTo>
                    <a:cubicBezTo>
                      <a:pt x="14344" y="8440"/>
                      <a:pt x="14444" y="9274"/>
                      <a:pt x="15078" y="9508"/>
                    </a:cubicBezTo>
                    <a:cubicBezTo>
                      <a:pt x="15512" y="9708"/>
                      <a:pt x="16012" y="9474"/>
                      <a:pt x="16479" y="9408"/>
                    </a:cubicBezTo>
                    <a:cubicBezTo>
                      <a:pt x="17980" y="9207"/>
                      <a:pt x="19248" y="10575"/>
                      <a:pt x="19748" y="11976"/>
                    </a:cubicBezTo>
                    <a:cubicBezTo>
                      <a:pt x="20248" y="13377"/>
                      <a:pt x="20315" y="14945"/>
                      <a:pt x="20915" y="16313"/>
                    </a:cubicBezTo>
                    <a:cubicBezTo>
                      <a:pt x="21583" y="17780"/>
                      <a:pt x="23117" y="18514"/>
                      <a:pt x="24752" y="18447"/>
                    </a:cubicBezTo>
                    <a:cubicBezTo>
                      <a:pt x="26753" y="18347"/>
                      <a:pt x="29321" y="17146"/>
                      <a:pt x="30422" y="14912"/>
                    </a:cubicBezTo>
                  </a:path>
                </a:pathLst>
              </a:custGeom>
              <a:no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97"/>
              <p:cNvSpPr/>
              <p:nvPr/>
            </p:nvSpPr>
            <p:spPr>
              <a:xfrm>
                <a:off x="5580788" y="1521471"/>
                <a:ext cx="69718" cy="64256"/>
              </a:xfrm>
              <a:custGeom>
                <a:avLst/>
                <a:gdLst/>
                <a:ahLst/>
                <a:cxnLst/>
                <a:rect l="l" t="t" r="r" b="b"/>
                <a:pathLst>
                  <a:path w="1902" h="1753" extrusionOk="0">
                    <a:moveTo>
                      <a:pt x="939" y="1"/>
                    </a:moveTo>
                    <a:cubicBezTo>
                      <a:pt x="893" y="1"/>
                      <a:pt x="848" y="4"/>
                      <a:pt x="801" y="10"/>
                    </a:cubicBezTo>
                    <a:cubicBezTo>
                      <a:pt x="334" y="76"/>
                      <a:pt x="1" y="510"/>
                      <a:pt x="67" y="1010"/>
                    </a:cubicBezTo>
                    <a:cubicBezTo>
                      <a:pt x="128" y="1437"/>
                      <a:pt x="524" y="1753"/>
                      <a:pt x="948" y="1753"/>
                    </a:cubicBezTo>
                    <a:cubicBezTo>
                      <a:pt x="988" y="1753"/>
                      <a:pt x="1028" y="1750"/>
                      <a:pt x="1068" y="1744"/>
                    </a:cubicBezTo>
                    <a:cubicBezTo>
                      <a:pt x="1568" y="1678"/>
                      <a:pt x="1902" y="1211"/>
                      <a:pt x="1802" y="744"/>
                    </a:cubicBezTo>
                    <a:cubicBezTo>
                      <a:pt x="1741" y="290"/>
                      <a:pt x="1379" y="1"/>
                      <a:pt x="939" y="1"/>
                    </a:cubicBezTo>
                    <a:close/>
                  </a:path>
                </a:pathLst>
              </a:custGeom>
              <a:solidFill>
                <a:schemeClr val="lt1"/>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97"/>
              <p:cNvSpPr/>
              <p:nvPr/>
            </p:nvSpPr>
            <p:spPr>
              <a:xfrm>
                <a:off x="6687358" y="2066838"/>
                <a:ext cx="69754" cy="64256"/>
              </a:xfrm>
              <a:custGeom>
                <a:avLst/>
                <a:gdLst/>
                <a:ahLst/>
                <a:cxnLst/>
                <a:rect l="l" t="t" r="r" b="b"/>
                <a:pathLst>
                  <a:path w="1903" h="1753" extrusionOk="0">
                    <a:moveTo>
                      <a:pt x="955" y="1"/>
                    </a:moveTo>
                    <a:cubicBezTo>
                      <a:pt x="915" y="1"/>
                      <a:pt x="875" y="3"/>
                      <a:pt x="835" y="9"/>
                    </a:cubicBezTo>
                    <a:cubicBezTo>
                      <a:pt x="334" y="76"/>
                      <a:pt x="1" y="543"/>
                      <a:pt x="67" y="1010"/>
                    </a:cubicBezTo>
                    <a:cubicBezTo>
                      <a:pt x="158" y="1464"/>
                      <a:pt x="524" y="1753"/>
                      <a:pt x="964" y="1753"/>
                    </a:cubicBezTo>
                    <a:cubicBezTo>
                      <a:pt x="1009" y="1753"/>
                      <a:pt x="1055" y="1750"/>
                      <a:pt x="1102" y="1744"/>
                    </a:cubicBezTo>
                    <a:cubicBezTo>
                      <a:pt x="1569" y="1677"/>
                      <a:pt x="1902" y="1243"/>
                      <a:pt x="1835" y="743"/>
                    </a:cubicBezTo>
                    <a:cubicBezTo>
                      <a:pt x="1774" y="316"/>
                      <a:pt x="1379" y="1"/>
                      <a:pt x="955" y="1"/>
                    </a:cubicBezTo>
                    <a:close/>
                  </a:path>
                </a:pathLst>
              </a:custGeom>
              <a:solidFill>
                <a:schemeClr val="lt1"/>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97"/>
              <p:cNvSpPr/>
              <p:nvPr/>
            </p:nvSpPr>
            <p:spPr>
              <a:xfrm>
                <a:off x="5519646" y="1267482"/>
                <a:ext cx="190789" cy="275132"/>
              </a:xfrm>
              <a:custGeom>
                <a:avLst/>
                <a:gdLst/>
                <a:ahLst/>
                <a:cxnLst/>
                <a:rect l="l" t="t" r="r" b="b"/>
                <a:pathLst>
                  <a:path w="5205" h="7506" extrusionOk="0">
                    <a:moveTo>
                      <a:pt x="4971" y="3670"/>
                    </a:moveTo>
                    <a:lnTo>
                      <a:pt x="4971" y="3670"/>
                    </a:lnTo>
                    <a:cubicBezTo>
                      <a:pt x="5138" y="3336"/>
                      <a:pt x="5204" y="2969"/>
                      <a:pt x="5204" y="2602"/>
                    </a:cubicBezTo>
                    <a:cubicBezTo>
                      <a:pt x="5204" y="1168"/>
                      <a:pt x="4037" y="0"/>
                      <a:pt x="2603" y="0"/>
                    </a:cubicBezTo>
                    <a:cubicBezTo>
                      <a:pt x="1168" y="0"/>
                      <a:pt x="1" y="1168"/>
                      <a:pt x="1" y="2602"/>
                    </a:cubicBezTo>
                    <a:cubicBezTo>
                      <a:pt x="1" y="2969"/>
                      <a:pt x="101" y="3336"/>
                      <a:pt x="234" y="3670"/>
                    </a:cubicBezTo>
                    <a:lnTo>
                      <a:pt x="234" y="3670"/>
                    </a:lnTo>
                    <a:lnTo>
                      <a:pt x="234" y="3670"/>
                    </a:lnTo>
                    <a:cubicBezTo>
                      <a:pt x="301" y="3837"/>
                      <a:pt x="401" y="3970"/>
                      <a:pt x="501" y="4103"/>
                    </a:cubicBezTo>
                    <a:cubicBezTo>
                      <a:pt x="735" y="4504"/>
                      <a:pt x="1135" y="5137"/>
                      <a:pt x="1635" y="5738"/>
                    </a:cubicBezTo>
                    <a:cubicBezTo>
                      <a:pt x="2069" y="6238"/>
                      <a:pt x="2302" y="6839"/>
                      <a:pt x="2436" y="7339"/>
                    </a:cubicBezTo>
                    <a:cubicBezTo>
                      <a:pt x="2502" y="7506"/>
                      <a:pt x="2703" y="7506"/>
                      <a:pt x="2769" y="7339"/>
                    </a:cubicBezTo>
                    <a:cubicBezTo>
                      <a:pt x="2903" y="6839"/>
                      <a:pt x="3136" y="6238"/>
                      <a:pt x="3570" y="5738"/>
                    </a:cubicBezTo>
                    <a:cubicBezTo>
                      <a:pt x="4070" y="5137"/>
                      <a:pt x="4471" y="4504"/>
                      <a:pt x="4737" y="4103"/>
                    </a:cubicBezTo>
                    <a:cubicBezTo>
                      <a:pt x="4837" y="3970"/>
                      <a:pt x="4904" y="3837"/>
                      <a:pt x="4971" y="3670"/>
                    </a:cubicBezTo>
                    <a:cubicBezTo>
                      <a:pt x="4971" y="3670"/>
                      <a:pt x="4971" y="3670"/>
                      <a:pt x="4971" y="3670"/>
                    </a:cubicBezTo>
                    <a:close/>
                  </a:path>
                </a:pathLst>
              </a:custGeom>
              <a:solidFill>
                <a:srgbClr val="CC487C"/>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97"/>
              <p:cNvSpPr/>
              <p:nvPr/>
            </p:nvSpPr>
            <p:spPr>
              <a:xfrm>
                <a:off x="5568545" y="1316381"/>
                <a:ext cx="92994" cy="92957"/>
              </a:xfrm>
              <a:custGeom>
                <a:avLst/>
                <a:gdLst/>
                <a:ahLst/>
                <a:cxnLst/>
                <a:rect l="l" t="t" r="r" b="b"/>
                <a:pathLst>
                  <a:path w="2537" h="2536" extrusionOk="0">
                    <a:moveTo>
                      <a:pt x="1269" y="1"/>
                    </a:moveTo>
                    <a:cubicBezTo>
                      <a:pt x="568" y="1"/>
                      <a:pt x="1" y="568"/>
                      <a:pt x="1" y="1268"/>
                    </a:cubicBezTo>
                    <a:cubicBezTo>
                      <a:pt x="1" y="1969"/>
                      <a:pt x="568" y="2536"/>
                      <a:pt x="1269" y="2536"/>
                    </a:cubicBezTo>
                    <a:cubicBezTo>
                      <a:pt x="1969" y="2536"/>
                      <a:pt x="2536" y="1969"/>
                      <a:pt x="2536" y="1268"/>
                    </a:cubicBezTo>
                    <a:cubicBezTo>
                      <a:pt x="2536" y="568"/>
                      <a:pt x="1969" y="1"/>
                      <a:pt x="1269" y="1"/>
                    </a:cubicBezTo>
                    <a:close/>
                  </a:path>
                </a:pathLst>
              </a:custGeom>
              <a:solidFill>
                <a:srgbClr val="F6F6F6"/>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97"/>
              <p:cNvSpPr/>
              <p:nvPr/>
            </p:nvSpPr>
            <p:spPr>
              <a:xfrm>
                <a:off x="6627462" y="1804271"/>
                <a:ext cx="189543" cy="275132"/>
              </a:xfrm>
              <a:custGeom>
                <a:avLst/>
                <a:gdLst/>
                <a:ahLst/>
                <a:cxnLst/>
                <a:rect l="l" t="t" r="r" b="b"/>
                <a:pathLst>
                  <a:path w="5171" h="7506" extrusionOk="0">
                    <a:moveTo>
                      <a:pt x="4970" y="3670"/>
                    </a:moveTo>
                    <a:lnTo>
                      <a:pt x="4970" y="3670"/>
                    </a:lnTo>
                    <a:cubicBezTo>
                      <a:pt x="5104" y="3336"/>
                      <a:pt x="5171" y="3002"/>
                      <a:pt x="5171" y="2602"/>
                    </a:cubicBezTo>
                    <a:cubicBezTo>
                      <a:pt x="5171" y="1168"/>
                      <a:pt x="4036" y="0"/>
                      <a:pt x="2602" y="0"/>
                    </a:cubicBezTo>
                    <a:cubicBezTo>
                      <a:pt x="1134" y="0"/>
                      <a:pt x="0" y="1168"/>
                      <a:pt x="0" y="2602"/>
                    </a:cubicBezTo>
                    <a:cubicBezTo>
                      <a:pt x="0" y="3002"/>
                      <a:pt x="67" y="3336"/>
                      <a:pt x="200" y="3670"/>
                    </a:cubicBezTo>
                    <a:lnTo>
                      <a:pt x="200" y="3670"/>
                    </a:lnTo>
                    <a:lnTo>
                      <a:pt x="200" y="3670"/>
                    </a:lnTo>
                    <a:cubicBezTo>
                      <a:pt x="300" y="3836"/>
                      <a:pt x="367" y="3970"/>
                      <a:pt x="467" y="4103"/>
                    </a:cubicBezTo>
                    <a:cubicBezTo>
                      <a:pt x="701" y="4503"/>
                      <a:pt x="1101" y="5137"/>
                      <a:pt x="1635" y="5738"/>
                    </a:cubicBezTo>
                    <a:cubicBezTo>
                      <a:pt x="2068" y="6238"/>
                      <a:pt x="2302" y="6838"/>
                      <a:pt x="2435" y="7339"/>
                    </a:cubicBezTo>
                    <a:cubicBezTo>
                      <a:pt x="2469" y="7506"/>
                      <a:pt x="2702" y="7506"/>
                      <a:pt x="2736" y="7339"/>
                    </a:cubicBezTo>
                    <a:cubicBezTo>
                      <a:pt x="2869" y="6838"/>
                      <a:pt x="3102" y="6238"/>
                      <a:pt x="3536" y="5738"/>
                    </a:cubicBezTo>
                    <a:cubicBezTo>
                      <a:pt x="4070" y="5137"/>
                      <a:pt x="4470" y="4503"/>
                      <a:pt x="4704" y="4103"/>
                    </a:cubicBezTo>
                    <a:cubicBezTo>
                      <a:pt x="4804" y="3970"/>
                      <a:pt x="4870" y="3836"/>
                      <a:pt x="4970" y="3670"/>
                    </a:cubicBezTo>
                    <a:cubicBezTo>
                      <a:pt x="4970" y="3670"/>
                      <a:pt x="4970" y="3670"/>
                      <a:pt x="4970" y="3670"/>
                    </a:cubicBezTo>
                    <a:close/>
                  </a:path>
                </a:pathLst>
              </a:custGeom>
              <a:solidFill>
                <a:srgbClr val="CC487C"/>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97"/>
              <p:cNvSpPr/>
              <p:nvPr/>
            </p:nvSpPr>
            <p:spPr>
              <a:xfrm>
                <a:off x="6676361" y="1853170"/>
                <a:ext cx="91747" cy="92957"/>
              </a:xfrm>
              <a:custGeom>
                <a:avLst/>
                <a:gdLst/>
                <a:ahLst/>
                <a:cxnLst/>
                <a:rect l="l" t="t" r="r" b="b"/>
                <a:pathLst>
                  <a:path w="2503" h="2536" extrusionOk="0">
                    <a:moveTo>
                      <a:pt x="1268" y="1"/>
                    </a:moveTo>
                    <a:cubicBezTo>
                      <a:pt x="568" y="1"/>
                      <a:pt x="1" y="568"/>
                      <a:pt x="1" y="1268"/>
                    </a:cubicBezTo>
                    <a:cubicBezTo>
                      <a:pt x="1" y="1969"/>
                      <a:pt x="568" y="2536"/>
                      <a:pt x="1268" y="2536"/>
                    </a:cubicBezTo>
                    <a:cubicBezTo>
                      <a:pt x="1935" y="2536"/>
                      <a:pt x="2502" y="1969"/>
                      <a:pt x="2502" y="1268"/>
                    </a:cubicBezTo>
                    <a:cubicBezTo>
                      <a:pt x="2502" y="568"/>
                      <a:pt x="1935" y="1"/>
                      <a:pt x="1268" y="1"/>
                    </a:cubicBezTo>
                    <a:close/>
                  </a:path>
                </a:pathLst>
              </a:custGeom>
              <a:solidFill>
                <a:srgbClr val="F6F6F6"/>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26" name="Google Shape;1726;p97"/>
            <p:cNvSpPr/>
            <p:nvPr/>
          </p:nvSpPr>
          <p:spPr>
            <a:xfrm>
              <a:off x="7291862" y="2841477"/>
              <a:ext cx="1589544" cy="311824"/>
            </a:xfrm>
            <a:custGeom>
              <a:avLst/>
              <a:gdLst/>
              <a:ahLst/>
              <a:cxnLst/>
              <a:rect l="l" t="t" r="r" b="b"/>
              <a:pathLst>
                <a:path w="43365" h="8507" extrusionOk="0">
                  <a:moveTo>
                    <a:pt x="42531" y="8507"/>
                  </a:moveTo>
                  <a:lnTo>
                    <a:pt x="834" y="8507"/>
                  </a:lnTo>
                  <a:cubicBezTo>
                    <a:pt x="367" y="8507"/>
                    <a:pt x="0" y="8140"/>
                    <a:pt x="0" y="7673"/>
                  </a:cubicBezTo>
                  <a:lnTo>
                    <a:pt x="0" y="834"/>
                  </a:lnTo>
                  <a:cubicBezTo>
                    <a:pt x="0" y="367"/>
                    <a:pt x="367" y="0"/>
                    <a:pt x="834" y="0"/>
                  </a:cubicBezTo>
                  <a:lnTo>
                    <a:pt x="42531" y="0"/>
                  </a:lnTo>
                  <a:cubicBezTo>
                    <a:pt x="42964" y="0"/>
                    <a:pt x="43365" y="367"/>
                    <a:pt x="43365" y="834"/>
                  </a:cubicBezTo>
                  <a:lnTo>
                    <a:pt x="43365" y="7673"/>
                  </a:lnTo>
                  <a:cubicBezTo>
                    <a:pt x="43365" y="8140"/>
                    <a:pt x="42964" y="8507"/>
                    <a:pt x="42531" y="8507"/>
                  </a:cubicBezTo>
                  <a:close/>
                </a:path>
              </a:pathLst>
            </a:custGeom>
            <a:solidFill>
              <a:schemeClr val="dk1"/>
            </a:solid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97"/>
            <p:cNvSpPr/>
            <p:nvPr/>
          </p:nvSpPr>
          <p:spPr>
            <a:xfrm>
              <a:off x="8738342" y="2982089"/>
              <a:ext cx="68508" cy="30607"/>
            </a:xfrm>
            <a:custGeom>
              <a:avLst/>
              <a:gdLst/>
              <a:ahLst/>
              <a:cxnLst/>
              <a:rect l="l" t="t" r="r" b="b"/>
              <a:pathLst>
                <a:path w="1869" h="835" fill="none" extrusionOk="0">
                  <a:moveTo>
                    <a:pt x="1" y="1"/>
                  </a:moveTo>
                  <a:lnTo>
                    <a:pt x="935" y="834"/>
                  </a:lnTo>
                  <a:lnTo>
                    <a:pt x="1869" y="1"/>
                  </a:lnTo>
                </a:path>
              </a:pathLst>
            </a:custGeom>
            <a:noFill/>
            <a:ln w="9525" cap="flat" cmpd="sng">
              <a:solidFill>
                <a:schemeClr val="lt1"/>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57"/>
        <p:cNvGrpSpPr/>
        <p:nvPr/>
      </p:nvGrpSpPr>
      <p:grpSpPr>
        <a:xfrm>
          <a:off x="0" y="0"/>
          <a:ext cx="0" cy="0"/>
          <a:chOff x="0" y="0"/>
          <a:chExt cx="0" cy="0"/>
        </a:xfrm>
      </p:grpSpPr>
      <p:sp>
        <p:nvSpPr>
          <p:cNvPr id="1758" name="Google Shape;1758;p99"/>
          <p:cNvSpPr txBox="1">
            <a:spLocks noGrp="1"/>
          </p:cNvSpPr>
          <p:nvPr>
            <p:ph type="title"/>
          </p:nvPr>
        </p:nvSpPr>
        <p:spPr>
          <a:xfrm>
            <a:off x="5372350" y="2571750"/>
            <a:ext cx="3567000" cy="58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sz="2400" dirty="0"/>
              <a:t>主页面</a:t>
            </a:r>
            <a:endParaRPr sz="2400" dirty="0"/>
          </a:p>
        </p:txBody>
      </p:sp>
      <p:sp>
        <p:nvSpPr>
          <p:cNvPr id="1759" name="Google Shape;1759;p99"/>
          <p:cNvSpPr txBox="1">
            <a:spLocks noGrp="1"/>
          </p:cNvSpPr>
          <p:nvPr>
            <p:ph type="body" idx="1"/>
          </p:nvPr>
        </p:nvSpPr>
        <p:spPr>
          <a:xfrm>
            <a:off x="5345800" y="1360925"/>
            <a:ext cx="3620100" cy="1229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包含有导航条、系统名称小组成员等信息，能够实现关键词查询和模糊查询等功能</a:t>
            </a:r>
            <a:endParaRPr dirty="0"/>
          </a:p>
        </p:txBody>
      </p:sp>
      <p:pic>
        <p:nvPicPr>
          <p:cNvPr id="5" name="Picture 4">
            <a:extLst>
              <a:ext uri="{FF2B5EF4-FFF2-40B4-BE49-F238E27FC236}">
                <a16:creationId xmlns:a16="http://schemas.microsoft.com/office/drawing/2014/main" id="{81781249-4EEB-1E24-46B9-89FE4CD11948}"/>
              </a:ext>
            </a:extLst>
          </p:cNvPr>
          <p:cNvPicPr>
            <a:picLocks noChangeAspect="1"/>
          </p:cNvPicPr>
          <p:nvPr/>
        </p:nvPicPr>
        <p:blipFill>
          <a:blip r:embed="rId3"/>
          <a:stretch>
            <a:fillRect/>
          </a:stretch>
        </p:blipFill>
        <p:spPr>
          <a:xfrm>
            <a:off x="204650" y="911027"/>
            <a:ext cx="4872707" cy="2726396"/>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sp>
        <p:nvSpPr>
          <p:cNvPr id="1446" name="Google Shape;1446;p91"/>
          <p:cNvSpPr txBox="1">
            <a:spLocks noGrp="1"/>
          </p:cNvSpPr>
          <p:nvPr>
            <p:ph type="title"/>
          </p:nvPr>
        </p:nvSpPr>
        <p:spPr>
          <a:xfrm>
            <a:off x="276525" y="1240675"/>
            <a:ext cx="3602700" cy="58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sz="2400" dirty="0"/>
              <a:t>注册和登录页面</a:t>
            </a:r>
            <a:endParaRPr sz="2400" dirty="0"/>
          </a:p>
        </p:txBody>
      </p:sp>
      <p:sp>
        <p:nvSpPr>
          <p:cNvPr id="1447" name="Google Shape;1447;p91"/>
          <p:cNvSpPr txBox="1">
            <a:spLocks noGrp="1"/>
          </p:cNvSpPr>
          <p:nvPr>
            <p:ph type="body" idx="1"/>
          </p:nvPr>
        </p:nvSpPr>
        <p:spPr>
          <a:xfrm>
            <a:off x="276525" y="1830175"/>
            <a:ext cx="3602700" cy="1357525"/>
          </a:xfrm>
          <a:prstGeom prst="rect">
            <a:avLst/>
          </a:prstGeom>
        </p:spPr>
        <p:txBody>
          <a:bodyPr spcFirstLastPara="1" wrap="square" lIns="91425" tIns="91425" rIns="91425" bIns="91425" anchor="t" anchorCtr="0">
            <a:noAutofit/>
          </a:bodyPr>
          <a:lstStyle/>
          <a:p>
            <a:pPr marL="0" indent="0" algn="l">
              <a:buNone/>
            </a:pPr>
            <a:r>
              <a:rPr lang="en-US" altLang="zh-CN" dirty="0"/>
              <a:t>        </a:t>
            </a:r>
            <a:r>
              <a:rPr lang="zh-CN" altLang="en-US" dirty="0"/>
              <a:t>本系统中登录和注册界面处在同一界面，注册成功后可直接在同一界面进行登录，登陆成功后会自动跳转到主界面。方便读者进行操作。</a:t>
            </a:r>
            <a:endParaRPr dirty="0"/>
          </a:p>
        </p:txBody>
      </p:sp>
      <p:pic>
        <p:nvPicPr>
          <p:cNvPr id="4" name="Picture 3">
            <a:extLst>
              <a:ext uri="{FF2B5EF4-FFF2-40B4-BE49-F238E27FC236}">
                <a16:creationId xmlns:a16="http://schemas.microsoft.com/office/drawing/2014/main" id="{6C6FD682-7DEE-E3D6-C905-5AB32B89153A}"/>
              </a:ext>
            </a:extLst>
          </p:cNvPr>
          <p:cNvPicPr>
            <a:picLocks noChangeAspect="1"/>
          </p:cNvPicPr>
          <p:nvPr/>
        </p:nvPicPr>
        <p:blipFill>
          <a:blip r:embed="rId3"/>
          <a:stretch>
            <a:fillRect/>
          </a:stretch>
        </p:blipFill>
        <p:spPr>
          <a:xfrm>
            <a:off x="4048613" y="1018619"/>
            <a:ext cx="5095387" cy="2840006"/>
          </a:xfrm>
          <a:prstGeom prst="rect">
            <a:avLst/>
          </a:prstGeom>
        </p:spPr>
      </p:pic>
    </p:spTree>
    <p:extLst>
      <p:ext uri="{BB962C8B-B14F-4D97-AF65-F5344CB8AC3E}">
        <p14:creationId xmlns:p14="http://schemas.microsoft.com/office/powerpoint/2010/main" val="42078547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757"/>
        <p:cNvGrpSpPr/>
        <p:nvPr/>
      </p:nvGrpSpPr>
      <p:grpSpPr>
        <a:xfrm>
          <a:off x="0" y="0"/>
          <a:ext cx="0" cy="0"/>
          <a:chOff x="0" y="0"/>
          <a:chExt cx="0" cy="0"/>
        </a:xfrm>
      </p:grpSpPr>
      <p:sp>
        <p:nvSpPr>
          <p:cNvPr id="1758" name="Google Shape;1758;p99"/>
          <p:cNvSpPr txBox="1">
            <a:spLocks noGrp="1"/>
          </p:cNvSpPr>
          <p:nvPr>
            <p:ph type="title"/>
          </p:nvPr>
        </p:nvSpPr>
        <p:spPr>
          <a:xfrm>
            <a:off x="5372350" y="2686051"/>
            <a:ext cx="3567000" cy="58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sz="2400" dirty="0"/>
              <a:t>推荐读物页面</a:t>
            </a:r>
            <a:endParaRPr sz="2400" dirty="0"/>
          </a:p>
        </p:txBody>
      </p:sp>
      <p:sp>
        <p:nvSpPr>
          <p:cNvPr id="1759" name="Google Shape;1759;p99"/>
          <p:cNvSpPr txBox="1">
            <a:spLocks noGrp="1"/>
          </p:cNvSpPr>
          <p:nvPr>
            <p:ph type="body" idx="1"/>
          </p:nvPr>
        </p:nvSpPr>
        <p:spPr>
          <a:xfrm>
            <a:off x="5372350" y="1564125"/>
            <a:ext cx="3620100" cy="89332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sz="1600" dirty="0"/>
              <a:t>如果读者不知道想看什么书，读者可以在该页面阅览系统随即推送的推荐读物，还能实现书籍的分类推荐功能。</a:t>
            </a:r>
            <a:endParaRPr sz="1600" dirty="0"/>
          </a:p>
        </p:txBody>
      </p:sp>
      <p:pic>
        <p:nvPicPr>
          <p:cNvPr id="3" name="Picture 2">
            <a:extLst>
              <a:ext uri="{FF2B5EF4-FFF2-40B4-BE49-F238E27FC236}">
                <a16:creationId xmlns:a16="http://schemas.microsoft.com/office/drawing/2014/main" id="{F23A7CA1-74DB-6C19-6D22-DCD08E17B41E}"/>
              </a:ext>
            </a:extLst>
          </p:cNvPr>
          <p:cNvPicPr>
            <a:picLocks noChangeAspect="1"/>
          </p:cNvPicPr>
          <p:nvPr/>
        </p:nvPicPr>
        <p:blipFill>
          <a:blip r:embed="rId3"/>
          <a:stretch>
            <a:fillRect/>
          </a:stretch>
        </p:blipFill>
        <p:spPr>
          <a:xfrm>
            <a:off x="204650" y="946150"/>
            <a:ext cx="4914528" cy="2733242"/>
          </a:xfrm>
          <a:prstGeom prst="rect">
            <a:avLst/>
          </a:prstGeom>
        </p:spPr>
      </p:pic>
    </p:spTree>
    <p:extLst>
      <p:ext uri="{BB962C8B-B14F-4D97-AF65-F5344CB8AC3E}">
        <p14:creationId xmlns:p14="http://schemas.microsoft.com/office/powerpoint/2010/main" val="2293906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p103"/>
          <p:cNvSpPr/>
          <p:nvPr/>
        </p:nvSpPr>
        <p:spPr>
          <a:xfrm>
            <a:off x="1062556" y="1505357"/>
            <a:ext cx="2132787" cy="2132787"/>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03"/>
          <p:cNvSpPr txBox="1">
            <a:spLocks noGrp="1"/>
          </p:cNvSpPr>
          <p:nvPr>
            <p:ph type="title"/>
          </p:nvPr>
        </p:nvSpPr>
        <p:spPr>
          <a:xfrm>
            <a:off x="3615539" y="2150850"/>
            <a:ext cx="4981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功能展示</a:t>
            </a:r>
            <a:endParaRPr dirty="0"/>
          </a:p>
        </p:txBody>
      </p:sp>
      <p:sp>
        <p:nvSpPr>
          <p:cNvPr id="1867" name="Google Shape;1867;p103"/>
          <p:cNvSpPr txBox="1">
            <a:spLocks noGrp="1"/>
          </p:cNvSpPr>
          <p:nvPr>
            <p:ph type="title" idx="2"/>
          </p:nvPr>
        </p:nvSpPr>
        <p:spPr>
          <a:xfrm>
            <a:off x="876150" y="1963501"/>
            <a:ext cx="2505600" cy="121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1869" name="Google Shape;1869;p103"/>
          <p:cNvGrpSpPr/>
          <p:nvPr/>
        </p:nvGrpSpPr>
        <p:grpSpPr>
          <a:xfrm rot="-297410">
            <a:off x="3089815" y="3975507"/>
            <a:ext cx="709260" cy="709313"/>
            <a:chOff x="1074511" y="925228"/>
            <a:chExt cx="709302" cy="709356"/>
          </a:xfrm>
        </p:grpSpPr>
        <p:sp>
          <p:nvSpPr>
            <p:cNvPr id="1870" name="Google Shape;1870;p103"/>
            <p:cNvSpPr/>
            <p:nvPr/>
          </p:nvSpPr>
          <p:spPr>
            <a:xfrm rot="-514359">
              <a:off x="1117492" y="968204"/>
              <a:ext cx="623340" cy="623404"/>
            </a:xfrm>
            <a:custGeom>
              <a:avLst/>
              <a:gdLst/>
              <a:ahLst/>
              <a:cxnLst/>
              <a:rect l="l" t="t" r="r" b="b"/>
              <a:pathLst>
                <a:path w="9727" h="9728" extrusionOk="0">
                  <a:moveTo>
                    <a:pt x="1611" y="1"/>
                  </a:moveTo>
                  <a:cubicBezTo>
                    <a:pt x="699" y="1"/>
                    <a:pt x="0" y="730"/>
                    <a:pt x="0" y="1612"/>
                  </a:cubicBezTo>
                  <a:lnTo>
                    <a:pt x="0" y="8116"/>
                  </a:lnTo>
                  <a:cubicBezTo>
                    <a:pt x="0" y="8998"/>
                    <a:pt x="699" y="9727"/>
                    <a:pt x="1611" y="9727"/>
                  </a:cubicBezTo>
                  <a:lnTo>
                    <a:pt x="8085" y="9727"/>
                  </a:lnTo>
                  <a:cubicBezTo>
                    <a:pt x="8997" y="9727"/>
                    <a:pt x="9727" y="8998"/>
                    <a:pt x="9727" y="8116"/>
                  </a:cubicBezTo>
                  <a:lnTo>
                    <a:pt x="9727" y="1612"/>
                  </a:lnTo>
                  <a:cubicBezTo>
                    <a:pt x="9727" y="730"/>
                    <a:pt x="8997" y="1"/>
                    <a:pt x="8085" y="1"/>
                  </a:cubicBezTo>
                  <a:close/>
                </a:path>
              </a:pathLst>
            </a:custGeom>
            <a:noFill/>
            <a:ln w="952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03"/>
            <p:cNvSpPr/>
            <p:nvPr/>
          </p:nvSpPr>
          <p:spPr>
            <a:xfrm rot="-514359">
              <a:off x="1373904" y="1202490"/>
              <a:ext cx="128616" cy="144188"/>
            </a:xfrm>
            <a:custGeom>
              <a:avLst/>
              <a:gdLst/>
              <a:ahLst/>
              <a:cxnLst/>
              <a:rect l="l" t="t" r="r" b="b"/>
              <a:pathLst>
                <a:path w="2007" h="2250" fill="none" extrusionOk="0">
                  <a:moveTo>
                    <a:pt x="0" y="92"/>
                  </a:moveTo>
                  <a:lnTo>
                    <a:pt x="0" y="2159"/>
                  </a:lnTo>
                  <a:cubicBezTo>
                    <a:pt x="0" y="2219"/>
                    <a:pt x="61" y="2250"/>
                    <a:pt x="91" y="2219"/>
                  </a:cubicBezTo>
                  <a:lnTo>
                    <a:pt x="1946" y="1186"/>
                  </a:lnTo>
                  <a:cubicBezTo>
                    <a:pt x="2006" y="1156"/>
                    <a:pt x="2006" y="1095"/>
                    <a:pt x="1946" y="1064"/>
                  </a:cubicBezTo>
                  <a:lnTo>
                    <a:pt x="91" y="31"/>
                  </a:lnTo>
                  <a:cubicBezTo>
                    <a:pt x="61" y="1"/>
                    <a:pt x="0" y="31"/>
                    <a:pt x="0" y="92"/>
                  </a:cubicBezTo>
                  <a:close/>
                </a:path>
              </a:pathLst>
            </a:custGeom>
            <a:noFill/>
            <a:ln w="952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03"/>
            <p:cNvSpPr/>
            <p:nvPr/>
          </p:nvSpPr>
          <p:spPr>
            <a:xfrm rot="-514359">
              <a:off x="1284435" y="1131993"/>
              <a:ext cx="286389" cy="288376"/>
            </a:xfrm>
            <a:custGeom>
              <a:avLst/>
              <a:gdLst/>
              <a:ahLst/>
              <a:cxnLst/>
              <a:rect l="l" t="t" r="r" b="b"/>
              <a:pathLst>
                <a:path w="4469" h="4500" fill="none" extrusionOk="0">
                  <a:moveTo>
                    <a:pt x="3496" y="4499"/>
                  </a:moveTo>
                  <a:lnTo>
                    <a:pt x="973" y="4499"/>
                  </a:lnTo>
                  <a:cubicBezTo>
                    <a:pt x="426" y="4499"/>
                    <a:pt x="0" y="4044"/>
                    <a:pt x="0" y="3496"/>
                  </a:cubicBezTo>
                  <a:lnTo>
                    <a:pt x="0" y="1004"/>
                  </a:lnTo>
                  <a:cubicBezTo>
                    <a:pt x="0" y="457"/>
                    <a:pt x="426" y="1"/>
                    <a:pt x="973" y="1"/>
                  </a:cubicBezTo>
                  <a:lnTo>
                    <a:pt x="3496" y="1"/>
                  </a:lnTo>
                  <a:cubicBezTo>
                    <a:pt x="4043" y="1"/>
                    <a:pt x="4468" y="457"/>
                    <a:pt x="4468" y="1004"/>
                  </a:cubicBezTo>
                  <a:lnTo>
                    <a:pt x="4468" y="3496"/>
                  </a:lnTo>
                  <a:cubicBezTo>
                    <a:pt x="4468" y="4044"/>
                    <a:pt x="4043" y="4499"/>
                    <a:pt x="3496" y="4499"/>
                  </a:cubicBezTo>
                  <a:close/>
                </a:path>
              </a:pathLst>
            </a:custGeom>
            <a:noFill/>
            <a:ln w="952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103"/>
          <p:cNvGrpSpPr/>
          <p:nvPr/>
        </p:nvGrpSpPr>
        <p:grpSpPr>
          <a:xfrm rot="1285550">
            <a:off x="7567667" y="718321"/>
            <a:ext cx="822913" cy="818353"/>
            <a:chOff x="5088175" y="2529243"/>
            <a:chExt cx="822905" cy="818345"/>
          </a:xfrm>
        </p:grpSpPr>
        <p:sp>
          <p:nvSpPr>
            <p:cNvPr id="1874" name="Google Shape;1874;p103"/>
            <p:cNvSpPr/>
            <p:nvPr/>
          </p:nvSpPr>
          <p:spPr>
            <a:xfrm>
              <a:off x="5092588" y="2529243"/>
              <a:ext cx="818492" cy="818345"/>
            </a:xfrm>
            <a:custGeom>
              <a:avLst/>
              <a:gdLst/>
              <a:ahLst/>
              <a:cxnLst/>
              <a:rect l="l" t="t" r="r" b="b"/>
              <a:pathLst>
                <a:path w="5564" h="5563" fill="none" extrusionOk="0">
                  <a:moveTo>
                    <a:pt x="5563" y="2766"/>
                  </a:moveTo>
                  <a:cubicBezTo>
                    <a:pt x="5563" y="4317"/>
                    <a:pt x="4317" y="5563"/>
                    <a:pt x="2767" y="5563"/>
                  </a:cubicBezTo>
                  <a:cubicBezTo>
                    <a:pt x="1217" y="5563"/>
                    <a:pt x="1" y="4317"/>
                    <a:pt x="1" y="2766"/>
                  </a:cubicBezTo>
                  <a:cubicBezTo>
                    <a:pt x="1" y="1247"/>
                    <a:pt x="1217" y="0"/>
                    <a:pt x="2767" y="0"/>
                  </a:cubicBezTo>
                  <a:cubicBezTo>
                    <a:pt x="4317" y="0"/>
                    <a:pt x="5563" y="1247"/>
                    <a:pt x="5563" y="2766"/>
                  </a:cubicBezTo>
                  <a:close/>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03"/>
            <p:cNvSpPr/>
            <p:nvPr/>
          </p:nvSpPr>
          <p:spPr>
            <a:xfrm>
              <a:off x="5499478" y="2529243"/>
              <a:ext cx="147" cy="818345"/>
            </a:xfrm>
            <a:custGeom>
              <a:avLst/>
              <a:gdLst/>
              <a:ahLst/>
              <a:cxnLst/>
              <a:rect l="l" t="t" r="r" b="b"/>
              <a:pathLst>
                <a:path w="1" h="5563" fill="none" extrusionOk="0">
                  <a:moveTo>
                    <a:pt x="1" y="0"/>
                  </a:moveTo>
                  <a:lnTo>
                    <a:pt x="1" y="5563"/>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03"/>
            <p:cNvSpPr/>
            <p:nvPr/>
          </p:nvSpPr>
          <p:spPr>
            <a:xfrm>
              <a:off x="5307213" y="2533656"/>
              <a:ext cx="134307" cy="809519"/>
            </a:xfrm>
            <a:custGeom>
              <a:avLst/>
              <a:gdLst/>
              <a:ahLst/>
              <a:cxnLst/>
              <a:rect l="l" t="t" r="r" b="b"/>
              <a:pathLst>
                <a:path w="913" h="5503" fill="none" extrusionOk="0">
                  <a:moveTo>
                    <a:pt x="913" y="5502"/>
                  </a:moveTo>
                  <a:cubicBezTo>
                    <a:pt x="913" y="5502"/>
                    <a:pt x="1" y="4712"/>
                    <a:pt x="1" y="2736"/>
                  </a:cubicBezTo>
                  <a:cubicBezTo>
                    <a:pt x="1" y="791"/>
                    <a:pt x="913" y="1"/>
                    <a:pt x="913"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03"/>
            <p:cNvSpPr/>
            <p:nvPr/>
          </p:nvSpPr>
          <p:spPr>
            <a:xfrm>
              <a:off x="5562144" y="2533656"/>
              <a:ext cx="134307" cy="809519"/>
            </a:xfrm>
            <a:custGeom>
              <a:avLst/>
              <a:gdLst/>
              <a:ahLst/>
              <a:cxnLst/>
              <a:rect l="l" t="t" r="r" b="b"/>
              <a:pathLst>
                <a:path w="913" h="5503" fill="none" extrusionOk="0">
                  <a:moveTo>
                    <a:pt x="0" y="5502"/>
                  </a:moveTo>
                  <a:cubicBezTo>
                    <a:pt x="0" y="5502"/>
                    <a:pt x="912" y="4712"/>
                    <a:pt x="912" y="2736"/>
                  </a:cubicBezTo>
                  <a:cubicBezTo>
                    <a:pt x="912" y="791"/>
                    <a:pt x="0" y="1"/>
                    <a:pt x="0"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03"/>
            <p:cNvSpPr/>
            <p:nvPr/>
          </p:nvSpPr>
          <p:spPr>
            <a:xfrm>
              <a:off x="5088175" y="2936132"/>
              <a:ext cx="822905" cy="147"/>
            </a:xfrm>
            <a:custGeom>
              <a:avLst/>
              <a:gdLst/>
              <a:ahLst/>
              <a:cxnLst/>
              <a:rect l="l" t="t" r="r" b="b"/>
              <a:pathLst>
                <a:path w="5594" h="1" fill="none" extrusionOk="0">
                  <a:moveTo>
                    <a:pt x="0" y="0"/>
                  </a:moveTo>
                  <a:lnTo>
                    <a:pt x="5593" y="0"/>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03"/>
            <p:cNvSpPr/>
            <p:nvPr/>
          </p:nvSpPr>
          <p:spPr>
            <a:xfrm>
              <a:off x="5191001" y="3128397"/>
              <a:ext cx="626079" cy="67227"/>
            </a:xfrm>
            <a:custGeom>
              <a:avLst/>
              <a:gdLst/>
              <a:ahLst/>
              <a:cxnLst/>
              <a:rect l="l" t="t" r="r" b="b"/>
              <a:pathLst>
                <a:path w="4256" h="457" fill="none" extrusionOk="0">
                  <a:moveTo>
                    <a:pt x="4256" y="456"/>
                  </a:moveTo>
                  <a:cubicBezTo>
                    <a:pt x="3830" y="244"/>
                    <a:pt x="3101" y="0"/>
                    <a:pt x="2098" y="0"/>
                  </a:cubicBezTo>
                  <a:cubicBezTo>
                    <a:pt x="1125" y="0"/>
                    <a:pt x="426" y="213"/>
                    <a:pt x="1" y="456"/>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03"/>
            <p:cNvSpPr/>
            <p:nvPr/>
          </p:nvSpPr>
          <p:spPr>
            <a:xfrm>
              <a:off x="5191001" y="2694735"/>
              <a:ext cx="626079" cy="71640"/>
            </a:xfrm>
            <a:custGeom>
              <a:avLst/>
              <a:gdLst/>
              <a:ahLst/>
              <a:cxnLst/>
              <a:rect l="l" t="t" r="r" b="b"/>
              <a:pathLst>
                <a:path w="4256" h="487" fill="none" extrusionOk="0">
                  <a:moveTo>
                    <a:pt x="1" y="0"/>
                  </a:moveTo>
                  <a:cubicBezTo>
                    <a:pt x="426" y="243"/>
                    <a:pt x="1125" y="486"/>
                    <a:pt x="2159" y="486"/>
                  </a:cubicBezTo>
                  <a:cubicBezTo>
                    <a:pt x="3131" y="486"/>
                    <a:pt x="3830" y="243"/>
                    <a:pt x="4256" y="30"/>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4"/>
        <p:cNvGrpSpPr/>
        <p:nvPr/>
      </p:nvGrpSpPr>
      <p:grpSpPr>
        <a:xfrm>
          <a:off x="0" y="0"/>
          <a:ext cx="0" cy="0"/>
          <a:chOff x="0" y="0"/>
          <a:chExt cx="0" cy="0"/>
        </a:xfrm>
      </p:grpSpPr>
      <p:grpSp>
        <p:nvGrpSpPr>
          <p:cNvPr id="1885" name="Google Shape;1885;p104"/>
          <p:cNvGrpSpPr/>
          <p:nvPr/>
        </p:nvGrpSpPr>
        <p:grpSpPr>
          <a:xfrm>
            <a:off x="974844" y="1993089"/>
            <a:ext cx="3760533" cy="1293325"/>
            <a:chOff x="1275600" y="864100"/>
            <a:chExt cx="3296400" cy="1133700"/>
          </a:xfrm>
        </p:grpSpPr>
        <p:sp>
          <p:nvSpPr>
            <p:cNvPr id="1886" name="Google Shape;1886;p104"/>
            <p:cNvSpPr/>
            <p:nvPr/>
          </p:nvSpPr>
          <p:spPr>
            <a:xfrm>
              <a:off x="1275600" y="864100"/>
              <a:ext cx="3296400" cy="1133700"/>
            </a:xfrm>
            <a:prstGeom prst="roundRect">
              <a:avLst>
                <a:gd name="adj" fmla="val 16667"/>
              </a:avLst>
            </a:pr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104"/>
            <p:cNvSpPr/>
            <p:nvPr/>
          </p:nvSpPr>
          <p:spPr>
            <a:xfrm>
              <a:off x="1478400" y="1543050"/>
              <a:ext cx="2890800" cy="331500"/>
            </a:xfrm>
            <a:prstGeom prst="roundRect">
              <a:avLst>
                <a:gd name="adj" fmla="val 43446"/>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8" name="Google Shape;1888;p104"/>
          <p:cNvGrpSpPr/>
          <p:nvPr/>
        </p:nvGrpSpPr>
        <p:grpSpPr>
          <a:xfrm>
            <a:off x="4352008" y="1201094"/>
            <a:ext cx="3760533" cy="1293325"/>
            <a:chOff x="1275600" y="864100"/>
            <a:chExt cx="3296400" cy="1133700"/>
          </a:xfrm>
        </p:grpSpPr>
        <p:sp>
          <p:nvSpPr>
            <p:cNvPr id="1889" name="Google Shape;1889;p104"/>
            <p:cNvSpPr/>
            <p:nvPr/>
          </p:nvSpPr>
          <p:spPr>
            <a:xfrm>
              <a:off x="1275600" y="864100"/>
              <a:ext cx="3296400" cy="1133700"/>
            </a:xfrm>
            <a:prstGeom prst="roundRect">
              <a:avLst>
                <a:gd name="adj" fmla="val 16667"/>
              </a:avLst>
            </a:pr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104"/>
            <p:cNvSpPr/>
            <p:nvPr/>
          </p:nvSpPr>
          <p:spPr>
            <a:xfrm>
              <a:off x="1478400" y="1543050"/>
              <a:ext cx="2890800" cy="331500"/>
            </a:xfrm>
            <a:prstGeom prst="roundRect">
              <a:avLst>
                <a:gd name="adj" fmla="val 43446"/>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1" name="Google Shape;1891;p104"/>
          <p:cNvGrpSpPr/>
          <p:nvPr/>
        </p:nvGrpSpPr>
        <p:grpSpPr>
          <a:xfrm>
            <a:off x="840970" y="175219"/>
            <a:ext cx="3760533" cy="1293325"/>
            <a:chOff x="1275600" y="864100"/>
            <a:chExt cx="3296400" cy="1133700"/>
          </a:xfrm>
        </p:grpSpPr>
        <p:sp>
          <p:nvSpPr>
            <p:cNvPr id="1892" name="Google Shape;1892;p104"/>
            <p:cNvSpPr/>
            <p:nvPr/>
          </p:nvSpPr>
          <p:spPr>
            <a:xfrm>
              <a:off x="1275600" y="864100"/>
              <a:ext cx="3296400" cy="1133700"/>
            </a:xfrm>
            <a:prstGeom prst="roundRect">
              <a:avLst>
                <a:gd name="adj" fmla="val 16667"/>
              </a:avLst>
            </a:pr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104"/>
            <p:cNvSpPr/>
            <p:nvPr/>
          </p:nvSpPr>
          <p:spPr>
            <a:xfrm>
              <a:off x="1478400" y="1543050"/>
              <a:ext cx="2890800" cy="331500"/>
            </a:xfrm>
            <a:prstGeom prst="roundRect">
              <a:avLst>
                <a:gd name="adj" fmla="val 43446"/>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94" name="Google Shape;1894;p104"/>
          <p:cNvSpPr txBox="1">
            <a:spLocks noGrp="1"/>
          </p:cNvSpPr>
          <p:nvPr>
            <p:ph type="subTitle" idx="1"/>
          </p:nvPr>
        </p:nvSpPr>
        <p:spPr>
          <a:xfrm>
            <a:off x="1170537" y="981623"/>
            <a:ext cx="3101400" cy="33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用户登录</a:t>
            </a:r>
            <a:endParaRPr dirty="0"/>
          </a:p>
        </p:txBody>
      </p:sp>
      <p:sp>
        <p:nvSpPr>
          <p:cNvPr id="1895" name="Google Shape;1895;p104"/>
          <p:cNvSpPr txBox="1">
            <a:spLocks noGrp="1"/>
          </p:cNvSpPr>
          <p:nvPr>
            <p:ph type="subTitle" idx="2"/>
          </p:nvPr>
        </p:nvSpPr>
        <p:spPr>
          <a:xfrm>
            <a:off x="4681574" y="2002775"/>
            <a:ext cx="3101400" cy="33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用户注册</a:t>
            </a:r>
            <a:endParaRPr dirty="0"/>
          </a:p>
        </p:txBody>
      </p:sp>
      <p:sp>
        <p:nvSpPr>
          <p:cNvPr id="1896" name="Google Shape;1896;p104"/>
          <p:cNvSpPr txBox="1">
            <a:spLocks noGrp="1"/>
          </p:cNvSpPr>
          <p:nvPr>
            <p:ph type="subTitle" idx="3"/>
          </p:nvPr>
        </p:nvSpPr>
        <p:spPr>
          <a:xfrm>
            <a:off x="1304405" y="2794031"/>
            <a:ext cx="3101400" cy="331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向读者推荐书籍</a:t>
            </a:r>
            <a:endParaRPr dirty="0"/>
          </a:p>
        </p:txBody>
      </p:sp>
      <p:sp>
        <p:nvSpPr>
          <p:cNvPr id="1897" name="Google Shape;1897;p104"/>
          <p:cNvSpPr txBox="1">
            <a:spLocks noGrp="1"/>
          </p:cNvSpPr>
          <p:nvPr>
            <p:ph type="title"/>
          </p:nvPr>
        </p:nvSpPr>
        <p:spPr>
          <a:xfrm>
            <a:off x="1432600" y="279799"/>
            <a:ext cx="2577300" cy="5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sz="4400" dirty="0"/>
              <a:t>登录功能</a:t>
            </a:r>
            <a:endParaRPr sz="4400" dirty="0"/>
          </a:p>
        </p:txBody>
      </p:sp>
      <p:sp>
        <p:nvSpPr>
          <p:cNvPr id="1898" name="Google Shape;1898;p104"/>
          <p:cNvSpPr txBox="1">
            <a:spLocks noGrp="1"/>
          </p:cNvSpPr>
          <p:nvPr>
            <p:ph type="title" idx="4"/>
          </p:nvPr>
        </p:nvSpPr>
        <p:spPr>
          <a:xfrm>
            <a:off x="4943624" y="1308070"/>
            <a:ext cx="2577300" cy="5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sz="4400" dirty="0"/>
              <a:t>注册功能</a:t>
            </a:r>
            <a:endParaRPr sz="4400" dirty="0"/>
          </a:p>
        </p:txBody>
      </p:sp>
      <p:sp>
        <p:nvSpPr>
          <p:cNvPr id="1899" name="Google Shape;1899;p104"/>
          <p:cNvSpPr txBox="1">
            <a:spLocks noGrp="1"/>
          </p:cNvSpPr>
          <p:nvPr>
            <p:ph type="title" idx="5"/>
          </p:nvPr>
        </p:nvSpPr>
        <p:spPr>
          <a:xfrm>
            <a:off x="1566461" y="2098192"/>
            <a:ext cx="2577300" cy="569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sz="4400" dirty="0"/>
              <a:t>推荐功能</a:t>
            </a:r>
            <a:endParaRPr sz="4400" dirty="0"/>
          </a:p>
        </p:txBody>
      </p:sp>
      <p:grpSp>
        <p:nvGrpSpPr>
          <p:cNvPr id="1900" name="Google Shape;1900;p104"/>
          <p:cNvGrpSpPr/>
          <p:nvPr/>
        </p:nvGrpSpPr>
        <p:grpSpPr>
          <a:xfrm rot="1750155">
            <a:off x="5598931" y="209875"/>
            <a:ext cx="709316" cy="709369"/>
            <a:chOff x="1074511" y="925228"/>
            <a:chExt cx="709302" cy="709356"/>
          </a:xfrm>
        </p:grpSpPr>
        <p:sp>
          <p:nvSpPr>
            <p:cNvPr id="1901" name="Google Shape;1901;p104"/>
            <p:cNvSpPr/>
            <p:nvPr/>
          </p:nvSpPr>
          <p:spPr>
            <a:xfrm rot="-514359">
              <a:off x="1117492" y="968204"/>
              <a:ext cx="623340" cy="623404"/>
            </a:xfrm>
            <a:custGeom>
              <a:avLst/>
              <a:gdLst/>
              <a:ahLst/>
              <a:cxnLst/>
              <a:rect l="l" t="t" r="r" b="b"/>
              <a:pathLst>
                <a:path w="9727" h="9728" extrusionOk="0">
                  <a:moveTo>
                    <a:pt x="1611" y="1"/>
                  </a:moveTo>
                  <a:cubicBezTo>
                    <a:pt x="699" y="1"/>
                    <a:pt x="0" y="730"/>
                    <a:pt x="0" y="1612"/>
                  </a:cubicBezTo>
                  <a:lnTo>
                    <a:pt x="0" y="8116"/>
                  </a:lnTo>
                  <a:cubicBezTo>
                    <a:pt x="0" y="8998"/>
                    <a:pt x="699" y="9727"/>
                    <a:pt x="1611" y="9727"/>
                  </a:cubicBezTo>
                  <a:lnTo>
                    <a:pt x="8085" y="9727"/>
                  </a:lnTo>
                  <a:cubicBezTo>
                    <a:pt x="8997" y="9727"/>
                    <a:pt x="9727" y="8998"/>
                    <a:pt x="9727" y="8116"/>
                  </a:cubicBezTo>
                  <a:lnTo>
                    <a:pt x="9727" y="1612"/>
                  </a:lnTo>
                  <a:cubicBezTo>
                    <a:pt x="9727" y="730"/>
                    <a:pt x="8997" y="1"/>
                    <a:pt x="8085" y="1"/>
                  </a:cubicBezTo>
                  <a:close/>
                </a:path>
              </a:pathLst>
            </a:custGeom>
            <a:noFill/>
            <a:ln w="9525"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104"/>
            <p:cNvSpPr/>
            <p:nvPr/>
          </p:nvSpPr>
          <p:spPr>
            <a:xfrm rot="-514359">
              <a:off x="1373904" y="1202490"/>
              <a:ext cx="128616" cy="144188"/>
            </a:xfrm>
            <a:custGeom>
              <a:avLst/>
              <a:gdLst/>
              <a:ahLst/>
              <a:cxnLst/>
              <a:rect l="l" t="t" r="r" b="b"/>
              <a:pathLst>
                <a:path w="2007" h="2250" fill="none" extrusionOk="0">
                  <a:moveTo>
                    <a:pt x="0" y="92"/>
                  </a:moveTo>
                  <a:lnTo>
                    <a:pt x="0" y="2159"/>
                  </a:lnTo>
                  <a:cubicBezTo>
                    <a:pt x="0" y="2219"/>
                    <a:pt x="61" y="2250"/>
                    <a:pt x="91" y="2219"/>
                  </a:cubicBezTo>
                  <a:lnTo>
                    <a:pt x="1946" y="1186"/>
                  </a:lnTo>
                  <a:cubicBezTo>
                    <a:pt x="2006" y="1156"/>
                    <a:pt x="2006" y="1095"/>
                    <a:pt x="1946" y="1064"/>
                  </a:cubicBezTo>
                  <a:lnTo>
                    <a:pt x="91" y="31"/>
                  </a:lnTo>
                  <a:cubicBezTo>
                    <a:pt x="61" y="1"/>
                    <a:pt x="0" y="31"/>
                    <a:pt x="0" y="92"/>
                  </a:cubicBezTo>
                  <a:close/>
                </a:path>
              </a:pathLst>
            </a:custGeom>
            <a:noFill/>
            <a:ln w="9525"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104"/>
            <p:cNvSpPr/>
            <p:nvPr/>
          </p:nvSpPr>
          <p:spPr>
            <a:xfrm rot="-514359">
              <a:off x="1284435" y="1131993"/>
              <a:ext cx="286389" cy="288376"/>
            </a:xfrm>
            <a:custGeom>
              <a:avLst/>
              <a:gdLst/>
              <a:ahLst/>
              <a:cxnLst/>
              <a:rect l="l" t="t" r="r" b="b"/>
              <a:pathLst>
                <a:path w="4469" h="4500" fill="none" extrusionOk="0">
                  <a:moveTo>
                    <a:pt x="3496" y="4499"/>
                  </a:moveTo>
                  <a:lnTo>
                    <a:pt x="973" y="4499"/>
                  </a:lnTo>
                  <a:cubicBezTo>
                    <a:pt x="426" y="4499"/>
                    <a:pt x="0" y="4044"/>
                    <a:pt x="0" y="3496"/>
                  </a:cubicBezTo>
                  <a:lnTo>
                    <a:pt x="0" y="1004"/>
                  </a:lnTo>
                  <a:cubicBezTo>
                    <a:pt x="0" y="457"/>
                    <a:pt x="426" y="1"/>
                    <a:pt x="973" y="1"/>
                  </a:cubicBezTo>
                  <a:lnTo>
                    <a:pt x="3496" y="1"/>
                  </a:lnTo>
                  <a:cubicBezTo>
                    <a:pt x="4043" y="1"/>
                    <a:pt x="4468" y="457"/>
                    <a:pt x="4468" y="1004"/>
                  </a:cubicBezTo>
                  <a:lnTo>
                    <a:pt x="4468" y="3496"/>
                  </a:lnTo>
                  <a:cubicBezTo>
                    <a:pt x="4468" y="4044"/>
                    <a:pt x="4043" y="4499"/>
                    <a:pt x="3496" y="4499"/>
                  </a:cubicBezTo>
                  <a:close/>
                </a:path>
              </a:pathLst>
            </a:custGeom>
            <a:noFill/>
            <a:ln w="9525" cap="flat" cmpd="sng">
              <a:solidFill>
                <a:schemeClr val="accent3"/>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4" name="Google Shape;1904;p104"/>
          <p:cNvGrpSpPr/>
          <p:nvPr/>
        </p:nvGrpSpPr>
        <p:grpSpPr>
          <a:xfrm rot="-1992039">
            <a:off x="5747174" y="2757954"/>
            <a:ext cx="695147" cy="806812"/>
            <a:chOff x="6253659" y="133724"/>
            <a:chExt cx="695113" cy="806772"/>
          </a:xfrm>
        </p:grpSpPr>
        <p:sp>
          <p:nvSpPr>
            <p:cNvPr id="1905" name="Google Shape;1905;p104"/>
            <p:cNvSpPr/>
            <p:nvPr/>
          </p:nvSpPr>
          <p:spPr>
            <a:xfrm rot="1359690">
              <a:off x="6527486" y="327895"/>
              <a:ext cx="228038" cy="228038"/>
            </a:xfrm>
            <a:custGeom>
              <a:avLst/>
              <a:gdLst/>
              <a:ahLst/>
              <a:cxnLst/>
              <a:rect l="l" t="t" r="r" b="b"/>
              <a:pathLst>
                <a:path w="6840" h="6840" fill="none" extrusionOk="0">
                  <a:moveTo>
                    <a:pt x="6840" y="3405"/>
                  </a:moveTo>
                  <a:cubicBezTo>
                    <a:pt x="6840" y="5320"/>
                    <a:pt x="5320" y="6840"/>
                    <a:pt x="3405" y="6840"/>
                  </a:cubicBezTo>
                  <a:cubicBezTo>
                    <a:pt x="1520" y="6840"/>
                    <a:pt x="1" y="5320"/>
                    <a:pt x="1" y="3405"/>
                  </a:cubicBezTo>
                  <a:cubicBezTo>
                    <a:pt x="1" y="1520"/>
                    <a:pt x="1520" y="1"/>
                    <a:pt x="3405" y="1"/>
                  </a:cubicBezTo>
                  <a:cubicBezTo>
                    <a:pt x="5320" y="1"/>
                    <a:pt x="6840" y="1520"/>
                    <a:pt x="6840" y="3405"/>
                  </a:cubicBezTo>
                  <a:close/>
                </a:path>
              </a:pathLst>
            </a:custGeom>
            <a:noFill/>
            <a:ln w="68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104"/>
            <p:cNvSpPr/>
            <p:nvPr/>
          </p:nvSpPr>
          <p:spPr>
            <a:xfrm rot="1359690">
              <a:off x="6366110" y="198137"/>
              <a:ext cx="470211" cy="677946"/>
            </a:xfrm>
            <a:custGeom>
              <a:avLst/>
              <a:gdLst/>
              <a:ahLst/>
              <a:cxnLst/>
              <a:rect l="l" t="t" r="r" b="b"/>
              <a:pathLst>
                <a:path w="14104" h="20335" fill="none" extrusionOk="0">
                  <a:moveTo>
                    <a:pt x="13496" y="9939"/>
                  </a:moveTo>
                  <a:lnTo>
                    <a:pt x="13496" y="9939"/>
                  </a:lnTo>
                  <a:cubicBezTo>
                    <a:pt x="13891" y="9058"/>
                    <a:pt x="14104" y="8085"/>
                    <a:pt x="14104" y="7052"/>
                  </a:cubicBezTo>
                  <a:cubicBezTo>
                    <a:pt x="14104" y="3161"/>
                    <a:pt x="10973" y="0"/>
                    <a:pt x="7052" y="0"/>
                  </a:cubicBezTo>
                  <a:cubicBezTo>
                    <a:pt x="3161" y="0"/>
                    <a:pt x="0" y="3161"/>
                    <a:pt x="0" y="7052"/>
                  </a:cubicBezTo>
                  <a:cubicBezTo>
                    <a:pt x="0" y="8085"/>
                    <a:pt x="243" y="9058"/>
                    <a:pt x="639" y="9939"/>
                  </a:cubicBezTo>
                  <a:lnTo>
                    <a:pt x="639" y="9939"/>
                  </a:lnTo>
                  <a:cubicBezTo>
                    <a:pt x="639" y="9939"/>
                    <a:pt x="639" y="9939"/>
                    <a:pt x="639" y="9939"/>
                  </a:cubicBezTo>
                  <a:cubicBezTo>
                    <a:pt x="821" y="10365"/>
                    <a:pt x="1064" y="10760"/>
                    <a:pt x="1307" y="11155"/>
                  </a:cubicBezTo>
                  <a:cubicBezTo>
                    <a:pt x="1976" y="12219"/>
                    <a:pt x="3070" y="13891"/>
                    <a:pt x="4438" y="15532"/>
                  </a:cubicBezTo>
                  <a:cubicBezTo>
                    <a:pt x="5623" y="16900"/>
                    <a:pt x="6292" y="18572"/>
                    <a:pt x="6657" y="19879"/>
                  </a:cubicBezTo>
                  <a:cubicBezTo>
                    <a:pt x="6748" y="20335"/>
                    <a:pt x="7356" y="20335"/>
                    <a:pt x="7478" y="19879"/>
                  </a:cubicBezTo>
                  <a:cubicBezTo>
                    <a:pt x="7842" y="18572"/>
                    <a:pt x="8511" y="16900"/>
                    <a:pt x="9696" y="15532"/>
                  </a:cubicBezTo>
                  <a:cubicBezTo>
                    <a:pt x="11064" y="13891"/>
                    <a:pt x="12158" y="12219"/>
                    <a:pt x="12797" y="11155"/>
                  </a:cubicBezTo>
                  <a:cubicBezTo>
                    <a:pt x="13070" y="10760"/>
                    <a:pt x="13314" y="10365"/>
                    <a:pt x="13496" y="9939"/>
                  </a:cubicBezTo>
                  <a:cubicBezTo>
                    <a:pt x="13496" y="9939"/>
                    <a:pt x="13496" y="9939"/>
                    <a:pt x="13496" y="9939"/>
                  </a:cubicBezTo>
                  <a:close/>
                </a:path>
              </a:pathLst>
            </a:custGeom>
            <a:noFill/>
            <a:ln w="6850"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 name="Google Shape;1885;p104">
            <a:extLst>
              <a:ext uri="{FF2B5EF4-FFF2-40B4-BE49-F238E27FC236}">
                <a16:creationId xmlns:a16="http://schemas.microsoft.com/office/drawing/2014/main" id="{05197323-F85D-0C10-6254-E35618120A16}"/>
              </a:ext>
            </a:extLst>
          </p:cNvPr>
          <p:cNvGrpSpPr/>
          <p:nvPr/>
        </p:nvGrpSpPr>
        <p:grpSpPr>
          <a:xfrm>
            <a:off x="4329023" y="2878395"/>
            <a:ext cx="3760533" cy="1293325"/>
            <a:chOff x="1275600" y="864100"/>
            <a:chExt cx="3296400" cy="1133700"/>
          </a:xfrm>
        </p:grpSpPr>
        <p:sp>
          <p:nvSpPr>
            <p:cNvPr id="3" name="Google Shape;1886;p104">
              <a:extLst>
                <a:ext uri="{FF2B5EF4-FFF2-40B4-BE49-F238E27FC236}">
                  <a16:creationId xmlns:a16="http://schemas.microsoft.com/office/drawing/2014/main" id="{0CC2FFF7-0825-1A15-8916-FAB39CE699F1}"/>
                </a:ext>
              </a:extLst>
            </p:cNvPr>
            <p:cNvSpPr/>
            <p:nvPr/>
          </p:nvSpPr>
          <p:spPr>
            <a:xfrm>
              <a:off x="1275600" y="864100"/>
              <a:ext cx="3296400" cy="1133700"/>
            </a:xfrm>
            <a:prstGeom prst="roundRect">
              <a:avLst>
                <a:gd name="adj" fmla="val 16667"/>
              </a:avLst>
            </a:pr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Google Shape;1887;p104">
              <a:extLst>
                <a:ext uri="{FF2B5EF4-FFF2-40B4-BE49-F238E27FC236}">
                  <a16:creationId xmlns:a16="http://schemas.microsoft.com/office/drawing/2014/main" id="{7CF86F01-E75C-1F9B-4FA1-E6ED75C61530}"/>
                </a:ext>
              </a:extLst>
            </p:cNvPr>
            <p:cNvSpPr/>
            <p:nvPr/>
          </p:nvSpPr>
          <p:spPr>
            <a:xfrm>
              <a:off x="1478400" y="1543050"/>
              <a:ext cx="2890800" cy="331500"/>
            </a:xfrm>
            <a:prstGeom prst="roundRect">
              <a:avLst>
                <a:gd name="adj" fmla="val 43446"/>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 name="Google Shape;1896;p104">
            <a:extLst>
              <a:ext uri="{FF2B5EF4-FFF2-40B4-BE49-F238E27FC236}">
                <a16:creationId xmlns:a16="http://schemas.microsoft.com/office/drawing/2014/main" id="{031CBD64-2CAB-F950-5FFF-831221EA0EA3}"/>
              </a:ext>
            </a:extLst>
          </p:cNvPr>
          <p:cNvSpPr txBox="1">
            <a:spLocks/>
          </p:cNvSpPr>
          <p:nvPr/>
        </p:nvSpPr>
        <p:spPr>
          <a:xfrm>
            <a:off x="4523528" y="3683075"/>
            <a:ext cx="3101400" cy="33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Quicksand"/>
              <a:buNone/>
              <a:defRPr sz="1400" b="0" i="0" u="none" strike="noStrike" cap="none">
                <a:solidFill>
                  <a:srgbClr val="242424"/>
                </a:solidFill>
                <a:latin typeface="Quicksand"/>
                <a:ea typeface="Quicksand"/>
                <a:cs typeface="Quicksand"/>
                <a:sym typeface="Quicksand"/>
              </a:defRPr>
            </a:lvl1pPr>
            <a:lvl2pPr marL="914400" marR="0" lvl="1"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2pPr>
            <a:lvl3pPr marL="1371600" marR="0" lvl="2"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3pPr>
            <a:lvl4pPr marL="1828800" marR="0" lvl="3"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4pPr>
            <a:lvl5pPr marL="2286000" marR="0" lvl="4"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5pPr>
            <a:lvl6pPr marL="2743200" marR="0" lvl="5"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6pPr>
            <a:lvl7pPr marL="3200400" marR="0" lvl="6"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7pPr>
            <a:lvl8pPr marL="3657600" marR="0" lvl="7"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8pPr>
            <a:lvl9pPr marL="4114800" marR="0" lvl="8"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9pPr>
          </a:lstStyle>
          <a:p>
            <a:pPr marL="0" indent="0"/>
            <a:r>
              <a:rPr lang="zh-CN" altLang="en-US" dirty="0"/>
              <a:t>搜索图书馆已有的书籍</a:t>
            </a:r>
            <a:endParaRPr lang="en-US" dirty="0"/>
          </a:p>
        </p:txBody>
      </p:sp>
      <p:sp>
        <p:nvSpPr>
          <p:cNvPr id="6" name="Google Shape;1899;p104">
            <a:extLst>
              <a:ext uri="{FF2B5EF4-FFF2-40B4-BE49-F238E27FC236}">
                <a16:creationId xmlns:a16="http://schemas.microsoft.com/office/drawing/2014/main" id="{83421CA1-3058-817B-4DF9-0A3884C0ED58}"/>
              </a:ext>
            </a:extLst>
          </p:cNvPr>
          <p:cNvSpPr txBox="1">
            <a:spLocks/>
          </p:cNvSpPr>
          <p:nvPr/>
        </p:nvSpPr>
        <p:spPr>
          <a:xfrm>
            <a:off x="4920639" y="2984265"/>
            <a:ext cx="2577300" cy="569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8000"/>
              <a:buFont typeface="Montserrat"/>
              <a:buNone/>
              <a:defRPr sz="57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9pPr>
          </a:lstStyle>
          <a:p>
            <a:r>
              <a:rPr lang="zh-CN" altLang="en-US" sz="4400" dirty="0"/>
              <a:t>搜索功能</a:t>
            </a:r>
            <a:endParaRPr lang="en" sz="4400" dirty="0"/>
          </a:p>
        </p:txBody>
      </p:sp>
      <p:grpSp>
        <p:nvGrpSpPr>
          <p:cNvPr id="7" name="Google Shape;1885;p104">
            <a:extLst>
              <a:ext uri="{FF2B5EF4-FFF2-40B4-BE49-F238E27FC236}">
                <a16:creationId xmlns:a16="http://schemas.microsoft.com/office/drawing/2014/main" id="{08849655-8795-40FB-55E8-7FEE402C2F3A}"/>
              </a:ext>
            </a:extLst>
          </p:cNvPr>
          <p:cNvGrpSpPr/>
          <p:nvPr/>
        </p:nvGrpSpPr>
        <p:grpSpPr>
          <a:xfrm>
            <a:off x="762995" y="3726838"/>
            <a:ext cx="3760533" cy="1293325"/>
            <a:chOff x="1275600" y="864100"/>
            <a:chExt cx="3296400" cy="1133700"/>
          </a:xfrm>
        </p:grpSpPr>
        <p:sp>
          <p:nvSpPr>
            <p:cNvPr id="8" name="Google Shape;1886;p104">
              <a:extLst>
                <a:ext uri="{FF2B5EF4-FFF2-40B4-BE49-F238E27FC236}">
                  <a16:creationId xmlns:a16="http://schemas.microsoft.com/office/drawing/2014/main" id="{C4F3152D-CD7D-05E4-DBEB-FEE270762A7C}"/>
                </a:ext>
              </a:extLst>
            </p:cNvPr>
            <p:cNvSpPr/>
            <p:nvPr/>
          </p:nvSpPr>
          <p:spPr>
            <a:xfrm>
              <a:off x="1275600" y="864100"/>
              <a:ext cx="3296400" cy="1133700"/>
            </a:xfrm>
            <a:prstGeom prst="roundRect">
              <a:avLst>
                <a:gd name="adj" fmla="val 16667"/>
              </a:avLst>
            </a:pr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1887;p104">
              <a:extLst>
                <a:ext uri="{FF2B5EF4-FFF2-40B4-BE49-F238E27FC236}">
                  <a16:creationId xmlns:a16="http://schemas.microsoft.com/office/drawing/2014/main" id="{6F7C014F-BCB1-B741-45EB-80D4C130E11F}"/>
                </a:ext>
              </a:extLst>
            </p:cNvPr>
            <p:cNvSpPr/>
            <p:nvPr/>
          </p:nvSpPr>
          <p:spPr>
            <a:xfrm>
              <a:off x="1478400" y="1543050"/>
              <a:ext cx="2890800" cy="331500"/>
            </a:xfrm>
            <a:prstGeom prst="roundRect">
              <a:avLst>
                <a:gd name="adj" fmla="val 43446"/>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 name="Google Shape;1896;p104">
            <a:extLst>
              <a:ext uri="{FF2B5EF4-FFF2-40B4-BE49-F238E27FC236}">
                <a16:creationId xmlns:a16="http://schemas.microsoft.com/office/drawing/2014/main" id="{7AA617E6-CED7-C08E-847B-3069084E9772}"/>
              </a:ext>
            </a:extLst>
          </p:cNvPr>
          <p:cNvSpPr txBox="1">
            <a:spLocks/>
          </p:cNvSpPr>
          <p:nvPr/>
        </p:nvSpPr>
        <p:spPr>
          <a:xfrm>
            <a:off x="1092556" y="4527780"/>
            <a:ext cx="3101400" cy="331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lt1"/>
              </a:buClr>
              <a:buSzPts val="1600"/>
              <a:buFont typeface="Quicksand"/>
              <a:buNone/>
              <a:defRPr sz="1400" b="0" i="0" u="none" strike="noStrike" cap="none">
                <a:solidFill>
                  <a:srgbClr val="242424"/>
                </a:solidFill>
                <a:latin typeface="Quicksand"/>
                <a:ea typeface="Quicksand"/>
                <a:cs typeface="Quicksand"/>
                <a:sym typeface="Quicksand"/>
              </a:defRPr>
            </a:lvl1pPr>
            <a:lvl2pPr marL="914400" marR="0" lvl="1"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2pPr>
            <a:lvl3pPr marL="1371600" marR="0" lvl="2"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3pPr>
            <a:lvl4pPr marL="1828800" marR="0" lvl="3"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4pPr>
            <a:lvl5pPr marL="2286000" marR="0" lvl="4"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5pPr>
            <a:lvl6pPr marL="2743200" marR="0" lvl="5"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6pPr>
            <a:lvl7pPr marL="3200400" marR="0" lvl="6"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7pPr>
            <a:lvl8pPr marL="3657600" marR="0" lvl="7"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8pPr>
            <a:lvl9pPr marL="4114800" marR="0" lvl="8" indent="-317500" algn="l" rtl="0">
              <a:lnSpc>
                <a:spcPct val="115000"/>
              </a:lnSpc>
              <a:spcBef>
                <a:spcPts val="0"/>
              </a:spcBef>
              <a:spcAft>
                <a:spcPts val="0"/>
              </a:spcAft>
              <a:buClr>
                <a:schemeClr val="lt1"/>
              </a:buClr>
              <a:buSzPts val="1400"/>
              <a:buFont typeface="Quicksand"/>
              <a:buNone/>
              <a:defRPr sz="1400" b="0" i="0" u="none" strike="noStrike" cap="none">
                <a:solidFill>
                  <a:schemeClr val="lt1"/>
                </a:solidFill>
                <a:latin typeface="Quicksand"/>
                <a:ea typeface="Quicksand"/>
                <a:cs typeface="Quicksand"/>
                <a:sym typeface="Quicksand"/>
              </a:defRPr>
            </a:lvl9pPr>
          </a:lstStyle>
          <a:p>
            <a:pPr marL="0" indent="0"/>
            <a:r>
              <a:rPr lang="zh-CN" altLang="en-US" dirty="0"/>
              <a:t>读者查询自己以借阅的书籍</a:t>
            </a:r>
            <a:endParaRPr lang="en-US" dirty="0"/>
          </a:p>
        </p:txBody>
      </p:sp>
      <p:sp>
        <p:nvSpPr>
          <p:cNvPr id="11" name="Google Shape;1899;p104">
            <a:extLst>
              <a:ext uri="{FF2B5EF4-FFF2-40B4-BE49-F238E27FC236}">
                <a16:creationId xmlns:a16="http://schemas.microsoft.com/office/drawing/2014/main" id="{60882708-315B-B4B0-7EE4-F9ACA6F6550F}"/>
              </a:ext>
            </a:extLst>
          </p:cNvPr>
          <p:cNvSpPr txBox="1">
            <a:spLocks/>
          </p:cNvSpPr>
          <p:nvPr/>
        </p:nvSpPr>
        <p:spPr>
          <a:xfrm>
            <a:off x="1354612" y="3831941"/>
            <a:ext cx="2577300" cy="5694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lt1"/>
              </a:buClr>
              <a:buSzPts val="8000"/>
              <a:buFont typeface="Montserrat"/>
              <a:buNone/>
              <a:defRPr sz="5700" b="1" i="0" u="none" strike="noStrike" cap="none">
                <a:solidFill>
                  <a:schemeClr val="dk1"/>
                </a:solidFill>
                <a:latin typeface="Montserrat"/>
                <a:ea typeface="Montserrat"/>
                <a:cs typeface="Montserrat"/>
                <a:sym typeface="Montserrat"/>
              </a:defRPr>
            </a:lvl1pPr>
            <a:lvl2pPr marR="0" lvl="1"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2pPr>
            <a:lvl3pPr marR="0" lvl="2"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3pPr>
            <a:lvl4pPr marR="0" lvl="3"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4pPr>
            <a:lvl5pPr marR="0" lvl="4"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5pPr>
            <a:lvl6pPr marR="0" lvl="5"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6pPr>
            <a:lvl7pPr marR="0" lvl="6"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7pPr>
            <a:lvl8pPr marR="0" lvl="7"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8pPr>
            <a:lvl9pPr marR="0" lvl="8" algn="ctr" rtl="0">
              <a:lnSpc>
                <a:spcPct val="100000"/>
              </a:lnSpc>
              <a:spcBef>
                <a:spcPts val="0"/>
              </a:spcBef>
              <a:spcAft>
                <a:spcPts val="0"/>
              </a:spcAft>
              <a:buClr>
                <a:schemeClr val="lt2"/>
              </a:buClr>
              <a:buSzPts val="8000"/>
              <a:buFont typeface="Montserrat Black"/>
              <a:buNone/>
              <a:defRPr sz="8000" b="0" i="0" u="none" strike="noStrike" cap="none">
                <a:solidFill>
                  <a:schemeClr val="lt2"/>
                </a:solidFill>
                <a:latin typeface="Montserrat Black"/>
                <a:ea typeface="Montserrat Black"/>
                <a:cs typeface="Montserrat Black"/>
                <a:sym typeface="Montserrat Black"/>
              </a:defRPr>
            </a:lvl9pPr>
          </a:lstStyle>
          <a:p>
            <a:r>
              <a:rPr lang="zh-CN" altLang="en-US" sz="4400" dirty="0"/>
              <a:t>查询功能</a:t>
            </a:r>
            <a:endParaRPr lang="en" sz="4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10"/>
        <p:cNvGrpSpPr/>
        <p:nvPr/>
      </p:nvGrpSpPr>
      <p:grpSpPr>
        <a:xfrm>
          <a:off x="0" y="0"/>
          <a:ext cx="0" cy="0"/>
          <a:chOff x="0" y="0"/>
          <a:chExt cx="0" cy="0"/>
        </a:xfrm>
      </p:grpSpPr>
      <p:sp>
        <p:nvSpPr>
          <p:cNvPr id="1911" name="Google Shape;1911;p105"/>
          <p:cNvSpPr txBox="1">
            <a:spLocks noGrp="1"/>
          </p:cNvSpPr>
          <p:nvPr>
            <p:ph type="title"/>
          </p:nvPr>
        </p:nvSpPr>
        <p:spPr>
          <a:xfrm>
            <a:off x="713225" y="657995"/>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登录功能</a:t>
            </a:r>
            <a:endParaRPr dirty="0"/>
          </a:p>
        </p:txBody>
      </p:sp>
      <p:grpSp>
        <p:nvGrpSpPr>
          <p:cNvPr id="1912" name="Google Shape;1912;p105"/>
          <p:cNvGrpSpPr/>
          <p:nvPr/>
        </p:nvGrpSpPr>
        <p:grpSpPr>
          <a:xfrm>
            <a:off x="539500" y="1364657"/>
            <a:ext cx="5155625" cy="3061032"/>
            <a:chOff x="539525" y="1364654"/>
            <a:chExt cx="5155625" cy="3061032"/>
          </a:xfrm>
        </p:grpSpPr>
        <p:sp>
          <p:nvSpPr>
            <p:cNvPr id="1913" name="Google Shape;1913;p105"/>
            <p:cNvSpPr/>
            <p:nvPr/>
          </p:nvSpPr>
          <p:spPr>
            <a:xfrm>
              <a:off x="539525" y="1367786"/>
              <a:ext cx="5155200" cy="3057900"/>
            </a:xfrm>
            <a:prstGeom prst="roundRect">
              <a:avLst>
                <a:gd name="adj" fmla="val 11310"/>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105"/>
            <p:cNvSpPr/>
            <p:nvPr/>
          </p:nvSpPr>
          <p:spPr>
            <a:xfrm rot="10800000">
              <a:off x="539650" y="1364654"/>
              <a:ext cx="5155500" cy="450300"/>
            </a:xfrm>
            <a:prstGeom prst="round2SameRect">
              <a:avLst>
                <a:gd name="adj1" fmla="val 0"/>
                <a:gd name="adj2" fmla="val 50000"/>
              </a:avLst>
            </a:pr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105"/>
            <p:cNvSpPr/>
            <p:nvPr/>
          </p:nvSpPr>
          <p:spPr>
            <a:xfrm>
              <a:off x="659814" y="1566572"/>
              <a:ext cx="105242" cy="105242"/>
            </a:xfrm>
            <a:custGeom>
              <a:avLst/>
              <a:gdLst/>
              <a:ahLst/>
              <a:cxnLst/>
              <a:rect l="l" t="t" r="r" b="b"/>
              <a:pathLst>
                <a:path w="1369" h="1369" fill="none" extrusionOk="0">
                  <a:moveTo>
                    <a:pt x="1369" y="700"/>
                  </a:moveTo>
                  <a:cubicBezTo>
                    <a:pt x="1369" y="305"/>
                    <a:pt x="1065" y="1"/>
                    <a:pt x="669" y="1"/>
                  </a:cubicBezTo>
                  <a:cubicBezTo>
                    <a:pt x="305" y="1"/>
                    <a:pt x="1" y="305"/>
                    <a:pt x="1" y="700"/>
                  </a:cubicBezTo>
                  <a:cubicBezTo>
                    <a:pt x="1" y="1065"/>
                    <a:pt x="305" y="1369"/>
                    <a:pt x="669" y="1369"/>
                  </a:cubicBezTo>
                  <a:cubicBezTo>
                    <a:pt x="1065" y="1369"/>
                    <a:pt x="1369" y="1065"/>
                    <a:pt x="1369" y="70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105"/>
            <p:cNvSpPr/>
            <p:nvPr/>
          </p:nvSpPr>
          <p:spPr>
            <a:xfrm>
              <a:off x="863149" y="1566572"/>
              <a:ext cx="107548" cy="105242"/>
            </a:xfrm>
            <a:custGeom>
              <a:avLst/>
              <a:gdLst/>
              <a:ahLst/>
              <a:cxnLst/>
              <a:rect l="l" t="t" r="r" b="b"/>
              <a:pathLst>
                <a:path w="1399" h="1369" fill="none" extrusionOk="0">
                  <a:moveTo>
                    <a:pt x="1398" y="700"/>
                  </a:moveTo>
                  <a:cubicBezTo>
                    <a:pt x="1398" y="305"/>
                    <a:pt x="1094" y="1"/>
                    <a:pt x="699" y="1"/>
                  </a:cubicBezTo>
                  <a:cubicBezTo>
                    <a:pt x="334" y="1"/>
                    <a:pt x="0" y="305"/>
                    <a:pt x="0" y="700"/>
                  </a:cubicBezTo>
                  <a:cubicBezTo>
                    <a:pt x="0" y="1065"/>
                    <a:pt x="334" y="1369"/>
                    <a:pt x="699" y="1369"/>
                  </a:cubicBezTo>
                  <a:cubicBezTo>
                    <a:pt x="1094" y="1369"/>
                    <a:pt x="1398" y="1065"/>
                    <a:pt x="1398" y="70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105"/>
            <p:cNvSpPr/>
            <p:nvPr/>
          </p:nvSpPr>
          <p:spPr>
            <a:xfrm>
              <a:off x="1068714" y="1566572"/>
              <a:ext cx="107625" cy="105242"/>
            </a:xfrm>
            <a:custGeom>
              <a:avLst/>
              <a:gdLst/>
              <a:ahLst/>
              <a:cxnLst/>
              <a:rect l="l" t="t" r="r" b="b"/>
              <a:pathLst>
                <a:path w="1400" h="1369" fill="none" extrusionOk="0">
                  <a:moveTo>
                    <a:pt x="1399" y="700"/>
                  </a:moveTo>
                  <a:cubicBezTo>
                    <a:pt x="1399" y="305"/>
                    <a:pt x="1065" y="1"/>
                    <a:pt x="700" y="1"/>
                  </a:cubicBezTo>
                  <a:cubicBezTo>
                    <a:pt x="305" y="1"/>
                    <a:pt x="1" y="305"/>
                    <a:pt x="1" y="700"/>
                  </a:cubicBezTo>
                  <a:cubicBezTo>
                    <a:pt x="1" y="1065"/>
                    <a:pt x="305" y="1369"/>
                    <a:pt x="700" y="1369"/>
                  </a:cubicBezTo>
                  <a:cubicBezTo>
                    <a:pt x="1065" y="1369"/>
                    <a:pt x="1399" y="1065"/>
                    <a:pt x="1399" y="70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9" name="Google Shape;1919;p105"/>
          <p:cNvGrpSpPr/>
          <p:nvPr/>
        </p:nvGrpSpPr>
        <p:grpSpPr>
          <a:xfrm>
            <a:off x="6011963" y="926523"/>
            <a:ext cx="2690429" cy="3061016"/>
            <a:chOff x="5914071" y="1364673"/>
            <a:chExt cx="2690429" cy="3061016"/>
          </a:xfrm>
        </p:grpSpPr>
        <p:sp>
          <p:nvSpPr>
            <p:cNvPr id="1920" name="Google Shape;1920;p105"/>
            <p:cNvSpPr/>
            <p:nvPr/>
          </p:nvSpPr>
          <p:spPr>
            <a:xfrm>
              <a:off x="5914071" y="1367789"/>
              <a:ext cx="2690400" cy="3057900"/>
            </a:xfrm>
            <a:prstGeom prst="roundRect">
              <a:avLst>
                <a:gd name="adj" fmla="val 11310"/>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05"/>
            <p:cNvSpPr/>
            <p:nvPr/>
          </p:nvSpPr>
          <p:spPr>
            <a:xfrm rot="10800000">
              <a:off x="5914100" y="1364673"/>
              <a:ext cx="2690400" cy="450300"/>
            </a:xfrm>
            <a:prstGeom prst="round2SameRect">
              <a:avLst>
                <a:gd name="adj1" fmla="val 0"/>
                <a:gd name="adj2" fmla="val 50000"/>
              </a:avLst>
            </a:pr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05"/>
            <p:cNvSpPr/>
            <p:nvPr/>
          </p:nvSpPr>
          <p:spPr>
            <a:xfrm>
              <a:off x="6116739" y="1566572"/>
              <a:ext cx="105242" cy="105242"/>
            </a:xfrm>
            <a:custGeom>
              <a:avLst/>
              <a:gdLst/>
              <a:ahLst/>
              <a:cxnLst/>
              <a:rect l="l" t="t" r="r" b="b"/>
              <a:pathLst>
                <a:path w="1369" h="1369" fill="none" extrusionOk="0">
                  <a:moveTo>
                    <a:pt x="1369" y="700"/>
                  </a:moveTo>
                  <a:cubicBezTo>
                    <a:pt x="1369" y="305"/>
                    <a:pt x="1065" y="1"/>
                    <a:pt x="669" y="1"/>
                  </a:cubicBezTo>
                  <a:cubicBezTo>
                    <a:pt x="305" y="1"/>
                    <a:pt x="1" y="305"/>
                    <a:pt x="1" y="700"/>
                  </a:cubicBezTo>
                  <a:cubicBezTo>
                    <a:pt x="1" y="1065"/>
                    <a:pt x="305" y="1369"/>
                    <a:pt x="669" y="1369"/>
                  </a:cubicBezTo>
                  <a:cubicBezTo>
                    <a:pt x="1065" y="1369"/>
                    <a:pt x="1369" y="1065"/>
                    <a:pt x="1369" y="70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05"/>
            <p:cNvSpPr/>
            <p:nvPr/>
          </p:nvSpPr>
          <p:spPr>
            <a:xfrm>
              <a:off x="6320074" y="1566572"/>
              <a:ext cx="107548" cy="105242"/>
            </a:xfrm>
            <a:custGeom>
              <a:avLst/>
              <a:gdLst/>
              <a:ahLst/>
              <a:cxnLst/>
              <a:rect l="l" t="t" r="r" b="b"/>
              <a:pathLst>
                <a:path w="1399" h="1369" fill="none" extrusionOk="0">
                  <a:moveTo>
                    <a:pt x="1398" y="700"/>
                  </a:moveTo>
                  <a:cubicBezTo>
                    <a:pt x="1398" y="305"/>
                    <a:pt x="1094" y="1"/>
                    <a:pt x="699" y="1"/>
                  </a:cubicBezTo>
                  <a:cubicBezTo>
                    <a:pt x="334" y="1"/>
                    <a:pt x="0" y="305"/>
                    <a:pt x="0" y="700"/>
                  </a:cubicBezTo>
                  <a:cubicBezTo>
                    <a:pt x="0" y="1065"/>
                    <a:pt x="334" y="1369"/>
                    <a:pt x="699" y="1369"/>
                  </a:cubicBezTo>
                  <a:cubicBezTo>
                    <a:pt x="1094" y="1369"/>
                    <a:pt x="1398" y="1065"/>
                    <a:pt x="1398" y="70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05"/>
            <p:cNvSpPr/>
            <p:nvPr/>
          </p:nvSpPr>
          <p:spPr>
            <a:xfrm>
              <a:off x="6525639" y="1566572"/>
              <a:ext cx="107625" cy="105242"/>
            </a:xfrm>
            <a:custGeom>
              <a:avLst/>
              <a:gdLst/>
              <a:ahLst/>
              <a:cxnLst/>
              <a:rect l="l" t="t" r="r" b="b"/>
              <a:pathLst>
                <a:path w="1400" h="1369" fill="none" extrusionOk="0">
                  <a:moveTo>
                    <a:pt x="1399" y="700"/>
                  </a:moveTo>
                  <a:cubicBezTo>
                    <a:pt x="1399" y="305"/>
                    <a:pt x="1065" y="1"/>
                    <a:pt x="700" y="1"/>
                  </a:cubicBezTo>
                  <a:cubicBezTo>
                    <a:pt x="305" y="1"/>
                    <a:pt x="1" y="305"/>
                    <a:pt x="1" y="700"/>
                  </a:cubicBezTo>
                  <a:cubicBezTo>
                    <a:pt x="1" y="1065"/>
                    <a:pt x="305" y="1369"/>
                    <a:pt x="700" y="1369"/>
                  </a:cubicBezTo>
                  <a:cubicBezTo>
                    <a:pt x="1065" y="1369"/>
                    <a:pt x="1399" y="1065"/>
                    <a:pt x="1399" y="70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925" name="Google Shape;1925;p105"/>
          <p:cNvGraphicFramePr/>
          <p:nvPr>
            <p:extLst>
              <p:ext uri="{D42A27DB-BD31-4B8C-83A1-F6EECF244321}">
                <p14:modId xmlns:p14="http://schemas.microsoft.com/office/powerpoint/2010/main" val="871450295"/>
              </p:ext>
            </p:extLst>
          </p:nvPr>
        </p:nvGraphicFramePr>
        <p:xfrm>
          <a:off x="6143367" y="1622100"/>
          <a:ext cx="2385375" cy="2407770"/>
        </p:xfrm>
        <a:graphic>
          <a:graphicData uri="http://schemas.openxmlformats.org/drawingml/2006/table">
            <a:tbl>
              <a:tblPr>
                <a:noFill/>
                <a:tableStyleId>{10C8DA1E-D892-4BD7-9501-FDA5F38207AA}</a:tableStyleId>
              </a:tblPr>
              <a:tblGrid>
                <a:gridCol w="2385375">
                  <a:extLst>
                    <a:ext uri="{9D8B030D-6E8A-4147-A177-3AD203B41FA5}">
                      <a16:colId xmlns:a16="http://schemas.microsoft.com/office/drawing/2014/main" val="20000"/>
                    </a:ext>
                  </a:extLst>
                </a:gridCol>
              </a:tblGrid>
              <a:tr h="252937">
                <a:tc>
                  <a:txBody>
                    <a:bodyPr/>
                    <a:lstStyle/>
                    <a:p>
                      <a:pPr marL="0" lvl="0" indent="0" algn="l" rtl="0">
                        <a:spcBef>
                          <a:spcPts val="0"/>
                        </a:spcBef>
                        <a:spcAft>
                          <a:spcPts val="0"/>
                        </a:spcAft>
                        <a:buNone/>
                      </a:pPr>
                      <a:r>
                        <a:rPr lang="zh-CN" altLang="en-US" b="1" dirty="0">
                          <a:solidFill>
                            <a:schemeClr val="lt1"/>
                          </a:solidFill>
                          <a:latin typeface="Montserrat"/>
                          <a:ea typeface="Montserrat"/>
                          <a:cs typeface="Montserrat"/>
                          <a:sym typeface="Montserrat"/>
                        </a:rPr>
                        <a:t>实现用户的登录功能，在用户输入不符合要求的情况向用户给出提示。</a:t>
                      </a:r>
                      <a:endParaRPr b="1" dirty="0">
                        <a:solidFill>
                          <a:schemeClr val="lt1"/>
                        </a:solidFill>
                        <a:latin typeface="Montserrat"/>
                        <a:ea typeface="Montserrat"/>
                        <a:cs typeface="Montserrat"/>
                        <a:sym typeface="Montserra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endParaRPr>
                        <a:solidFill>
                          <a:schemeClr val="lt1"/>
                        </a:solidFill>
                        <a:latin typeface="Quicksand"/>
                        <a:ea typeface="Quicksand"/>
                        <a:cs typeface="Quicksand"/>
                        <a:sym typeface="Quicksan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endParaRPr dirty="0">
                        <a:solidFill>
                          <a:schemeClr val="lt1"/>
                        </a:solidFill>
                        <a:latin typeface="Quicksand"/>
                        <a:ea typeface="Quicksand"/>
                        <a:cs typeface="Quicksand"/>
                        <a:sym typeface="Quicksan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endParaRPr>
                        <a:solidFill>
                          <a:schemeClr val="lt1"/>
                        </a:solidFill>
                        <a:latin typeface="Quicksand"/>
                        <a:ea typeface="Quicksand"/>
                        <a:cs typeface="Quicksand"/>
                        <a:sym typeface="Quicksan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endParaRPr dirty="0">
                        <a:solidFill>
                          <a:schemeClr val="lt1"/>
                        </a:solidFill>
                        <a:latin typeface="Quicksand"/>
                        <a:ea typeface="Quicksand"/>
                        <a:cs typeface="Quicksand"/>
                        <a:sym typeface="Quicksan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926" name="Google Shape;1926;p105"/>
          <p:cNvSpPr/>
          <p:nvPr/>
        </p:nvSpPr>
        <p:spPr>
          <a:xfrm>
            <a:off x="1422950" y="-393325"/>
            <a:ext cx="109200" cy="14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 name="Picture 4">
            <a:extLst>
              <a:ext uri="{FF2B5EF4-FFF2-40B4-BE49-F238E27FC236}">
                <a16:creationId xmlns:a16="http://schemas.microsoft.com/office/drawing/2014/main" id="{7EC516A7-9A41-66AB-2C4E-26FD2202149D}"/>
              </a:ext>
            </a:extLst>
          </p:cNvPr>
          <p:cNvPicPr>
            <a:picLocks noChangeAspect="1"/>
          </p:cNvPicPr>
          <p:nvPr/>
        </p:nvPicPr>
        <p:blipFill>
          <a:blip r:embed="rId3"/>
          <a:stretch>
            <a:fillRect/>
          </a:stretch>
        </p:blipFill>
        <p:spPr>
          <a:xfrm>
            <a:off x="300791" y="1253881"/>
            <a:ext cx="5439534" cy="3486637"/>
          </a:xfrm>
          <a:prstGeom prst="rect">
            <a:avLst/>
          </a:prstGeom>
        </p:spPr>
      </p:pic>
      <p:pic>
        <p:nvPicPr>
          <p:cNvPr id="7" name="Picture 6">
            <a:extLst>
              <a:ext uri="{FF2B5EF4-FFF2-40B4-BE49-F238E27FC236}">
                <a16:creationId xmlns:a16="http://schemas.microsoft.com/office/drawing/2014/main" id="{14B9CC83-31E6-4E04-8368-1DDE21DE1FAE}"/>
              </a:ext>
            </a:extLst>
          </p:cNvPr>
          <p:cNvPicPr>
            <a:picLocks noChangeAspect="1"/>
          </p:cNvPicPr>
          <p:nvPr/>
        </p:nvPicPr>
        <p:blipFill>
          <a:blip r:embed="rId4"/>
          <a:stretch>
            <a:fillRect/>
          </a:stretch>
        </p:blipFill>
        <p:spPr>
          <a:xfrm>
            <a:off x="5838342" y="2390244"/>
            <a:ext cx="2896004" cy="1000265"/>
          </a:xfrm>
          <a:prstGeom prst="rect">
            <a:avLst/>
          </a:prstGeom>
        </p:spPr>
      </p:pic>
      <p:pic>
        <p:nvPicPr>
          <p:cNvPr id="9" name="Picture 8">
            <a:extLst>
              <a:ext uri="{FF2B5EF4-FFF2-40B4-BE49-F238E27FC236}">
                <a16:creationId xmlns:a16="http://schemas.microsoft.com/office/drawing/2014/main" id="{70ECB83F-A654-3A8C-DAAE-ABE31F8ACD21}"/>
              </a:ext>
            </a:extLst>
          </p:cNvPr>
          <p:cNvPicPr>
            <a:picLocks noChangeAspect="1"/>
          </p:cNvPicPr>
          <p:nvPr/>
        </p:nvPicPr>
        <p:blipFill>
          <a:blip r:embed="rId5"/>
          <a:stretch>
            <a:fillRect/>
          </a:stretch>
        </p:blipFill>
        <p:spPr>
          <a:xfrm>
            <a:off x="5966338" y="3390509"/>
            <a:ext cx="2439518" cy="1265721"/>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10"/>
        <p:cNvGrpSpPr/>
        <p:nvPr/>
      </p:nvGrpSpPr>
      <p:grpSpPr>
        <a:xfrm>
          <a:off x="0" y="0"/>
          <a:ext cx="0" cy="0"/>
          <a:chOff x="0" y="0"/>
          <a:chExt cx="0" cy="0"/>
        </a:xfrm>
      </p:grpSpPr>
      <p:sp>
        <p:nvSpPr>
          <p:cNvPr id="1911" name="Google Shape;1911;p105"/>
          <p:cNvSpPr txBox="1">
            <a:spLocks noGrp="1"/>
          </p:cNvSpPr>
          <p:nvPr>
            <p:ph type="title"/>
          </p:nvPr>
        </p:nvSpPr>
        <p:spPr>
          <a:xfrm>
            <a:off x="713225" y="657995"/>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注册功能</a:t>
            </a:r>
            <a:endParaRPr dirty="0"/>
          </a:p>
        </p:txBody>
      </p:sp>
      <p:grpSp>
        <p:nvGrpSpPr>
          <p:cNvPr id="1919" name="Google Shape;1919;p105"/>
          <p:cNvGrpSpPr/>
          <p:nvPr/>
        </p:nvGrpSpPr>
        <p:grpSpPr>
          <a:xfrm>
            <a:off x="5740296" y="848820"/>
            <a:ext cx="2690429" cy="3061016"/>
            <a:chOff x="5914071" y="1364673"/>
            <a:chExt cx="2690429" cy="3061016"/>
          </a:xfrm>
        </p:grpSpPr>
        <p:sp>
          <p:nvSpPr>
            <p:cNvPr id="1920" name="Google Shape;1920;p105"/>
            <p:cNvSpPr/>
            <p:nvPr/>
          </p:nvSpPr>
          <p:spPr>
            <a:xfrm>
              <a:off x="5914071" y="1367789"/>
              <a:ext cx="2690400" cy="3057900"/>
            </a:xfrm>
            <a:prstGeom prst="roundRect">
              <a:avLst>
                <a:gd name="adj" fmla="val 11310"/>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105"/>
            <p:cNvSpPr/>
            <p:nvPr/>
          </p:nvSpPr>
          <p:spPr>
            <a:xfrm rot="10800000">
              <a:off x="5914100" y="1364673"/>
              <a:ext cx="2690400" cy="450300"/>
            </a:xfrm>
            <a:prstGeom prst="round2SameRect">
              <a:avLst>
                <a:gd name="adj1" fmla="val 0"/>
                <a:gd name="adj2" fmla="val 50000"/>
              </a:avLst>
            </a:pr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105"/>
            <p:cNvSpPr/>
            <p:nvPr/>
          </p:nvSpPr>
          <p:spPr>
            <a:xfrm>
              <a:off x="6116739" y="1566572"/>
              <a:ext cx="105242" cy="105242"/>
            </a:xfrm>
            <a:custGeom>
              <a:avLst/>
              <a:gdLst/>
              <a:ahLst/>
              <a:cxnLst/>
              <a:rect l="l" t="t" r="r" b="b"/>
              <a:pathLst>
                <a:path w="1369" h="1369" fill="none" extrusionOk="0">
                  <a:moveTo>
                    <a:pt x="1369" y="700"/>
                  </a:moveTo>
                  <a:cubicBezTo>
                    <a:pt x="1369" y="305"/>
                    <a:pt x="1065" y="1"/>
                    <a:pt x="669" y="1"/>
                  </a:cubicBezTo>
                  <a:cubicBezTo>
                    <a:pt x="305" y="1"/>
                    <a:pt x="1" y="305"/>
                    <a:pt x="1" y="700"/>
                  </a:cubicBezTo>
                  <a:cubicBezTo>
                    <a:pt x="1" y="1065"/>
                    <a:pt x="305" y="1369"/>
                    <a:pt x="669" y="1369"/>
                  </a:cubicBezTo>
                  <a:cubicBezTo>
                    <a:pt x="1065" y="1369"/>
                    <a:pt x="1369" y="1065"/>
                    <a:pt x="1369" y="70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105"/>
            <p:cNvSpPr/>
            <p:nvPr/>
          </p:nvSpPr>
          <p:spPr>
            <a:xfrm>
              <a:off x="6320074" y="1566572"/>
              <a:ext cx="107548" cy="105242"/>
            </a:xfrm>
            <a:custGeom>
              <a:avLst/>
              <a:gdLst/>
              <a:ahLst/>
              <a:cxnLst/>
              <a:rect l="l" t="t" r="r" b="b"/>
              <a:pathLst>
                <a:path w="1399" h="1369" fill="none" extrusionOk="0">
                  <a:moveTo>
                    <a:pt x="1398" y="700"/>
                  </a:moveTo>
                  <a:cubicBezTo>
                    <a:pt x="1398" y="305"/>
                    <a:pt x="1094" y="1"/>
                    <a:pt x="699" y="1"/>
                  </a:cubicBezTo>
                  <a:cubicBezTo>
                    <a:pt x="334" y="1"/>
                    <a:pt x="0" y="305"/>
                    <a:pt x="0" y="700"/>
                  </a:cubicBezTo>
                  <a:cubicBezTo>
                    <a:pt x="0" y="1065"/>
                    <a:pt x="334" y="1369"/>
                    <a:pt x="699" y="1369"/>
                  </a:cubicBezTo>
                  <a:cubicBezTo>
                    <a:pt x="1094" y="1369"/>
                    <a:pt x="1398" y="1065"/>
                    <a:pt x="1398" y="70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105"/>
            <p:cNvSpPr/>
            <p:nvPr/>
          </p:nvSpPr>
          <p:spPr>
            <a:xfrm>
              <a:off x="6525639" y="1566572"/>
              <a:ext cx="107625" cy="105242"/>
            </a:xfrm>
            <a:custGeom>
              <a:avLst/>
              <a:gdLst/>
              <a:ahLst/>
              <a:cxnLst/>
              <a:rect l="l" t="t" r="r" b="b"/>
              <a:pathLst>
                <a:path w="1400" h="1369" fill="none" extrusionOk="0">
                  <a:moveTo>
                    <a:pt x="1399" y="700"/>
                  </a:moveTo>
                  <a:cubicBezTo>
                    <a:pt x="1399" y="305"/>
                    <a:pt x="1065" y="1"/>
                    <a:pt x="700" y="1"/>
                  </a:cubicBezTo>
                  <a:cubicBezTo>
                    <a:pt x="305" y="1"/>
                    <a:pt x="1" y="305"/>
                    <a:pt x="1" y="700"/>
                  </a:cubicBezTo>
                  <a:cubicBezTo>
                    <a:pt x="1" y="1065"/>
                    <a:pt x="305" y="1369"/>
                    <a:pt x="700" y="1369"/>
                  </a:cubicBezTo>
                  <a:cubicBezTo>
                    <a:pt x="1065" y="1369"/>
                    <a:pt x="1399" y="1065"/>
                    <a:pt x="1399" y="70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1925" name="Google Shape;1925;p105"/>
          <p:cNvGraphicFramePr/>
          <p:nvPr>
            <p:extLst>
              <p:ext uri="{D42A27DB-BD31-4B8C-83A1-F6EECF244321}">
                <p14:modId xmlns:p14="http://schemas.microsoft.com/office/powerpoint/2010/main" val="1510399837"/>
              </p:ext>
            </p:extLst>
          </p:nvPr>
        </p:nvGraphicFramePr>
        <p:xfrm>
          <a:off x="5871700" y="1544398"/>
          <a:ext cx="2385375" cy="3474570"/>
        </p:xfrm>
        <a:graphic>
          <a:graphicData uri="http://schemas.openxmlformats.org/drawingml/2006/table">
            <a:tbl>
              <a:tblPr>
                <a:noFill/>
                <a:tableStyleId>{10C8DA1E-D892-4BD7-9501-FDA5F38207AA}</a:tableStyleId>
              </a:tblPr>
              <a:tblGrid>
                <a:gridCol w="2385375">
                  <a:extLst>
                    <a:ext uri="{9D8B030D-6E8A-4147-A177-3AD203B41FA5}">
                      <a16:colId xmlns:a16="http://schemas.microsoft.com/office/drawing/2014/main" val="20000"/>
                    </a:ext>
                  </a:extLst>
                </a:gridCol>
              </a:tblGrid>
              <a:tr h="1031077">
                <a:tc>
                  <a:txBody>
                    <a:bodyPr/>
                    <a:lstStyle/>
                    <a:p>
                      <a:pPr marL="0" lvl="0" indent="0" algn="l" rtl="0">
                        <a:spcBef>
                          <a:spcPts val="0"/>
                        </a:spcBef>
                        <a:spcAft>
                          <a:spcPts val="0"/>
                        </a:spcAft>
                        <a:buNone/>
                      </a:pPr>
                      <a:r>
                        <a:rPr lang="zh-CN" altLang="en-US" b="0" dirty="0">
                          <a:solidFill>
                            <a:schemeClr val="lt1"/>
                          </a:solidFill>
                          <a:latin typeface="Montserrat"/>
                          <a:ea typeface="Montserrat"/>
                          <a:cs typeface="Montserrat"/>
                          <a:sym typeface="Montserrat"/>
                        </a:rPr>
                        <a:t>实现用户的注册功能，除了在用户输入不符合要求的情况向用户给出提示外，还会在用户点击注册按钮时，查询数据库里的用户信息表内有没有重名的用户，有的话会要求用户更换用户名以防止用户名出现重复的情况。</a:t>
                      </a:r>
                      <a:endParaRPr b="0" dirty="0">
                        <a:solidFill>
                          <a:schemeClr val="lt1"/>
                        </a:solidFill>
                        <a:latin typeface="Montserrat"/>
                        <a:ea typeface="Montserrat"/>
                        <a:cs typeface="Montserrat"/>
                        <a:sym typeface="Montserrat"/>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0"/>
                  </a:ext>
                </a:extLst>
              </a:tr>
              <a:tr h="216181">
                <a:tc>
                  <a:txBody>
                    <a:bodyPr/>
                    <a:lstStyle/>
                    <a:p>
                      <a:pPr marL="0" lvl="0" indent="0" algn="l" rtl="0">
                        <a:spcBef>
                          <a:spcPts val="0"/>
                        </a:spcBef>
                        <a:spcAft>
                          <a:spcPts val="0"/>
                        </a:spcAft>
                        <a:buNone/>
                      </a:pPr>
                      <a:endParaRPr b="0" dirty="0">
                        <a:solidFill>
                          <a:schemeClr val="lt1"/>
                        </a:solidFill>
                        <a:latin typeface="Quicksand"/>
                        <a:ea typeface="Quicksand"/>
                        <a:cs typeface="Quicksand"/>
                        <a:sym typeface="Quicksan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1"/>
                  </a:ext>
                </a:extLst>
              </a:tr>
              <a:tr h="216181">
                <a:tc>
                  <a:txBody>
                    <a:bodyPr/>
                    <a:lstStyle/>
                    <a:p>
                      <a:pPr marL="0" lvl="0" indent="0" algn="l" rtl="0">
                        <a:spcBef>
                          <a:spcPts val="0"/>
                        </a:spcBef>
                        <a:spcAft>
                          <a:spcPts val="0"/>
                        </a:spcAft>
                        <a:buNone/>
                      </a:pPr>
                      <a:endParaRPr b="0" dirty="0">
                        <a:solidFill>
                          <a:schemeClr val="lt1"/>
                        </a:solidFill>
                        <a:latin typeface="Quicksand"/>
                        <a:ea typeface="Quicksand"/>
                        <a:cs typeface="Quicksand"/>
                        <a:sym typeface="Quicksan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2"/>
                  </a:ext>
                </a:extLst>
              </a:tr>
              <a:tr h="216181">
                <a:tc>
                  <a:txBody>
                    <a:bodyPr/>
                    <a:lstStyle/>
                    <a:p>
                      <a:pPr marL="0" lvl="0" indent="0" algn="l" rtl="0">
                        <a:spcBef>
                          <a:spcPts val="0"/>
                        </a:spcBef>
                        <a:spcAft>
                          <a:spcPts val="0"/>
                        </a:spcAft>
                        <a:buNone/>
                      </a:pPr>
                      <a:endParaRPr b="0" dirty="0">
                        <a:solidFill>
                          <a:schemeClr val="lt1"/>
                        </a:solidFill>
                        <a:latin typeface="Quicksand"/>
                        <a:ea typeface="Quicksand"/>
                        <a:cs typeface="Quicksand"/>
                        <a:sym typeface="Quicksan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3"/>
                  </a:ext>
                </a:extLst>
              </a:tr>
              <a:tr h="216181">
                <a:tc>
                  <a:txBody>
                    <a:bodyPr/>
                    <a:lstStyle/>
                    <a:p>
                      <a:pPr marL="0" lvl="0" indent="0" algn="l" rtl="0">
                        <a:spcBef>
                          <a:spcPts val="0"/>
                        </a:spcBef>
                        <a:spcAft>
                          <a:spcPts val="0"/>
                        </a:spcAft>
                        <a:buNone/>
                      </a:pPr>
                      <a:endParaRPr b="0" dirty="0">
                        <a:solidFill>
                          <a:schemeClr val="lt1"/>
                        </a:solidFill>
                        <a:latin typeface="Quicksand"/>
                        <a:ea typeface="Quicksand"/>
                        <a:cs typeface="Quicksand"/>
                        <a:sym typeface="Quicksand"/>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9525" cap="flat" cmpd="sng">
                      <a:solidFill>
                        <a:srgbClr val="9E9E9E">
                          <a:alpha val="0"/>
                        </a:srgbClr>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1926" name="Google Shape;1926;p105"/>
          <p:cNvSpPr/>
          <p:nvPr/>
        </p:nvSpPr>
        <p:spPr>
          <a:xfrm>
            <a:off x="1422950" y="-393325"/>
            <a:ext cx="109200" cy="14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 name="Picture 5">
            <a:extLst>
              <a:ext uri="{FF2B5EF4-FFF2-40B4-BE49-F238E27FC236}">
                <a16:creationId xmlns:a16="http://schemas.microsoft.com/office/drawing/2014/main" id="{CD5341FF-FB9A-D0C4-407C-5487D9AE8F90}"/>
              </a:ext>
            </a:extLst>
          </p:cNvPr>
          <p:cNvPicPr>
            <a:picLocks noChangeAspect="1"/>
          </p:cNvPicPr>
          <p:nvPr/>
        </p:nvPicPr>
        <p:blipFill>
          <a:blip r:embed="rId3"/>
          <a:stretch>
            <a:fillRect/>
          </a:stretch>
        </p:blipFill>
        <p:spPr>
          <a:xfrm>
            <a:off x="98634" y="1233664"/>
            <a:ext cx="5155500" cy="2587309"/>
          </a:xfrm>
          <a:prstGeom prst="rect">
            <a:avLst/>
          </a:prstGeom>
        </p:spPr>
      </p:pic>
      <p:pic>
        <p:nvPicPr>
          <p:cNvPr id="12" name="Picture 11">
            <a:extLst>
              <a:ext uri="{FF2B5EF4-FFF2-40B4-BE49-F238E27FC236}">
                <a16:creationId xmlns:a16="http://schemas.microsoft.com/office/drawing/2014/main" id="{70047B7F-B440-5780-87E7-B9F4BD70B698}"/>
              </a:ext>
            </a:extLst>
          </p:cNvPr>
          <p:cNvPicPr>
            <a:picLocks noChangeAspect="1"/>
          </p:cNvPicPr>
          <p:nvPr/>
        </p:nvPicPr>
        <p:blipFill>
          <a:blip r:embed="rId4"/>
          <a:stretch>
            <a:fillRect/>
          </a:stretch>
        </p:blipFill>
        <p:spPr>
          <a:xfrm>
            <a:off x="4614267" y="3466994"/>
            <a:ext cx="2762636" cy="1028844"/>
          </a:xfrm>
          <a:prstGeom prst="rect">
            <a:avLst/>
          </a:prstGeom>
        </p:spPr>
      </p:pic>
    </p:spTree>
    <p:extLst>
      <p:ext uri="{BB962C8B-B14F-4D97-AF65-F5344CB8AC3E}">
        <p14:creationId xmlns:p14="http://schemas.microsoft.com/office/powerpoint/2010/main" val="1257332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068"/>
        <p:cNvGrpSpPr/>
        <p:nvPr/>
      </p:nvGrpSpPr>
      <p:grpSpPr>
        <a:xfrm>
          <a:off x="0" y="0"/>
          <a:ext cx="0" cy="0"/>
          <a:chOff x="0" y="0"/>
          <a:chExt cx="0" cy="0"/>
        </a:xfrm>
      </p:grpSpPr>
      <p:sp>
        <p:nvSpPr>
          <p:cNvPr id="2075" name="Google Shape;2075;p110"/>
          <p:cNvSpPr txBox="1">
            <a:spLocks noGrp="1"/>
          </p:cNvSpPr>
          <p:nvPr>
            <p:ph type="title"/>
          </p:nvPr>
        </p:nvSpPr>
        <p:spPr>
          <a:xfrm>
            <a:off x="713225" y="657995"/>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推荐功能</a:t>
            </a:r>
            <a:endParaRPr dirty="0"/>
          </a:p>
        </p:txBody>
      </p:sp>
      <p:pic>
        <p:nvPicPr>
          <p:cNvPr id="7" name="Picture 6">
            <a:extLst>
              <a:ext uri="{FF2B5EF4-FFF2-40B4-BE49-F238E27FC236}">
                <a16:creationId xmlns:a16="http://schemas.microsoft.com/office/drawing/2014/main" id="{D2DD6D65-DE52-B797-1E8F-5C71CFA8D4E5}"/>
              </a:ext>
            </a:extLst>
          </p:cNvPr>
          <p:cNvPicPr>
            <a:picLocks noChangeAspect="1"/>
          </p:cNvPicPr>
          <p:nvPr/>
        </p:nvPicPr>
        <p:blipFill>
          <a:blip r:embed="rId3"/>
          <a:stretch>
            <a:fillRect/>
          </a:stretch>
        </p:blipFill>
        <p:spPr>
          <a:xfrm>
            <a:off x="4972078" y="1131135"/>
            <a:ext cx="3525667" cy="1869496"/>
          </a:xfrm>
          <a:prstGeom prst="rect">
            <a:avLst/>
          </a:prstGeom>
        </p:spPr>
      </p:pic>
      <p:sp>
        <p:nvSpPr>
          <p:cNvPr id="8" name="TextBox 7">
            <a:extLst>
              <a:ext uri="{FF2B5EF4-FFF2-40B4-BE49-F238E27FC236}">
                <a16:creationId xmlns:a16="http://schemas.microsoft.com/office/drawing/2014/main" id="{E9F74B9A-C8B8-7FCF-6E60-8FE6059C4E12}"/>
              </a:ext>
            </a:extLst>
          </p:cNvPr>
          <p:cNvSpPr txBox="1"/>
          <p:nvPr/>
        </p:nvSpPr>
        <p:spPr>
          <a:xfrm>
            <a:off x="361949" y="3257550"/>
            <a:ext cx="3809975" cy="646331"/>
          </a:xfrm>
          <a:prstGeom prst="rect">
            <a:avLst/>
          </a:prstGeom>
          <a:noFill/>
        </p:spPr>
        <p:txBody>
          <a:bodyPr wrap="square" rtlCol="0">
            <a:spAutoFit/>
          </a:bodyPr>
          <a:lstStyle/>
          <a:p>
            <a:r>
              <a:rPr lang="zh-CN" altLang="en-US" sz="1200" b="0" dirty="0">
                <a:solidFill>
                  <a:schemeClr val="lt1"/>
                </a:solidFill>
                <a:latin typeface="Montserrat"/>
                <a:ea typeface="Montserrat"/>
                <a:cs typeface="Montserrat"/>
                <a:sym typeface="Montserrat"/>
              </a:rPr>
              <a:t>        系统可以向读者推荐书籍，当读者将鼠标悬停在标签上时，标签上会浮出对应书籍的介绍，包括作者、书籍简介等信息。</a:t>
            </a:r>
          </a:p>
        </p:txBody>
      </p:sp>
      <p:pic>
        <p:nvPicPr>
          <p:cNvPr id="10" name="Picture 9">
            <a:extLst>
              <a:ext uri="{FF2B5EF4-FFF2-40B4-BE49-F238E27FC236}">
                <a16:creationId xmlns:a16="http://schemas.microsoft.com/office/drawing/2014/main" id="{DCEEC006-5953-DC36-8A55-43FB9A33363A}"/>
              </a:ext>
            </a:extLst>
          </p:cNvPr>
          <p:cNvPicPr>
            <a:picLocks noChangeAspect="1"/>
          </p:cNvPicPr>
          <p:nvPr/>
        </p:nvPicPr>
        <p:blipFill>
          <a:blip r:embed="rId4"/>
          <a:stretch>
            <a:fillRect/>
          </a:stretch>
        </p:blipFill>
        <p:spPr>
          <a:xfrm>
            <a:off x="361949" y="1131135"/>
            <a:ext cx="3809975" cy="1803700"/>
          </a:xfrm>
          <a:prstGeom prst="rect">
            <a:avLst/>
          </a:prstGeom>
        </p:spPr>
      </p:pic>
      <p:sp>
        <p:nvSpPr>
          <p:cNvPr id="11" name="TextBox 10">
            <a:extLst>
              <a:ext uri="{FF2B5EF4-FFF2-40B4-BE49-F238E27FC236}">
                <a16:creationId xmlns:a16="http://schemas.microsoft.com/office/drawing/2014/main" id="{D475DD79-0E1D-8F98-D50E-639CB6FEF04B}"/>
              </a:ext>
            </a:extLst>
          </p:cNvPr>
          <p:cNvSpPr txBox="1"/>
          <p:nvPr/>
        </p:nvSpPr>
        <p:spPr>
          <a:xfrm>
            <a:off x="4972076" y="3257550"/>
            <a:ext cx="3809975" cy="646331"/>
          </a:xfrm>
          <a:prstGeom prst="rect">
            <a:avLst/>
          </a:prstGeom>
          <a:noFill/>
        </p:spPr>
        <p:txBody>
          <a:bodyPr wrap="square" rtlCol="0">
            <a:spAutoFit/>
          </a:bodyPr>
          <a:lstStyle/>
          <a:p>
            <a:r>
              <a:rPr lang="en-US" altLang="zh-CN" sz="1200" dirty="0">
                <a:solidFill>
                  <a:schemeClr val="lt1"/>
                </a:solidFill>
                <a:latin typeface="Montserrat"/>
                <a:ea typeface="Montserrat"/>
                <a:cs typeface="Montserrat"/>
                <a:sym typeface="Montserrat"/>
              </a:rPr>
              <a:t>        </a:t>
            </a:r>
            <a:r>
              <a:rPr lang="zh-CN" altLang="en-US" sz="1200" b="0" dirty="0">
                <a:solidFill>
                  <a:schemeClr val="lt1"/>
                </a:solidFill>
                <a:latin typeface="Montserrat"/>
                <a:ea typeface="Montserrat"/>
                <a:cs typeface="Montserrat"/>
                <a:sym typeface="Montserrat"/>
              </a:rPr>
              <a:t>同时还支持按书籍类型对推荐的书本进行分类的功能，读者可以根据自己的喜好来选择不同的标签来以获得对应的书籍。</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080"/>
        <p:cNvGrpSpPr/>
        <p:nvPr/>
      </p:nvGrpSpPr>
      <p:grpSpPr>
        <a:xfrm>
          <a:off x="0" y="0"/>
          <a:ext cx="0" cy="0"/>
          <a:chOff x="0" y="0"/>
          <a:chExt cx="0" cy="0"/>
        </a:xfrm>
      </p:grpSpPr>
      <p:sp>
        <p:nvSpPr>
          <p:cNvPr id="2083" name="Google Shape;2083;p111"/>
          <p:cNvSpPr txBox="1">
            <a:spLocks noGrp="1"/>
          </p:cNvSpPr>
          <p:nvPr>
            <p:ph type="title"/>
          </p:nvPr>
        </p:nvSpPr>
        <p:spPr>
          <a:xfrm>
            <a:off x="713225" y="657995"/>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搜索功能</a:t>
            </a:r>
            <a:endParaRPr dirty="0"/>
          </a:p>
        </p:txBody>
      </p:sp>
      <p:sp>
        <p:nvSpPr>
          <p:cNvPr id="2084" name="Google Shape;2084;p111"/>
          <p:cNvSpPr txBox="1">
            <a:spLocks noGrp="1"/>
          </p:cNvSpPr>
          <p:nvPr>
            <p:ph type="subTitle" idx="1"/>
          </p:nvPr>
        </p:nvSpPr>
        <p:spPr>
          <a:xfrm>
            <a:off x="5158300" y="1145813"/>
            <a:ext cx="3139200" cy="147691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        搜索功能位于网站的主页，读者可以根据自己的需要在输入框中输入对应的关键词，也可以选择自己喜欢的分类或者选择对应的资料类型</a:t>
            </a:r>
            <a:endParaRPr dirty="0"/>
          </a:p>
        </p:txBody>
      </p:sp>
      <p:pic>
        <p:nvPicPr>
          <p:cNvPr id="3" name="Picture 2">
            <a:extLst>
              <a:ext uri="{FF2B5EF4-FFF2-40B4-BE49-F238E27FC236}">
                <a16:creationId xmlns:a16="http://schemas.microsoft.com/office/drawing/2014/main" id="{9CDD583A-73E3-C9D3-8D9E-76E8487808C1}"/>
              </a:ext>
            </a:extLst>
          </p:cNvPr>
          <p:cNvPicPr>
            <a:picLocks noChangeAspect="1"/>
          </p:cNvPicPr>
          <p:nvPr/>
        </p:nvPicPr>
        <p:blipFill>
          <a:blip r:embed="rId3"/>
          <a:stretch>
            <a:fillRect/>
          </a:stretch>
        </p:blipFill>
        <p:spPr>
          <a:xfrm>
            <a:off x="354999" y="1145812"/>
            <a:ext cx="4216976" cy="1476913"/>
          </a:xfrm>
          <a:prstGeom prst="rect">
            <a:avLst/>
          </a:prstGeom>
        </p:spPr>
      </p:pic>
      <p:pic>
        <p:nvPicPr>
          <p:cNvPr id="5" name="Picture 4">
            <a:extLst>
              <a:ext uri="{FF2B5EF4-FFF2-40B4-BE49-F238E27FC236}">
                <a16:creationId xmlns:a16="http://schemas.microsoft.com/office/drawing/2014/main" id="{07A4B569-F43B-FCC6-5EF3-20CD12FF5146}"/>
              </a:ext>
            </a:extLst>
          </p:cNvPr>
          <p:cNvPicPr>
            <a:picLocks noChangeAspect="1"/>
          </p:cNvPicPr>
          <p:nvPr/>
        </p:nvPicPr>
        <p:blipFill>
          <a:blip r:embed="rId4"/>
          <a:stretch>
            <a:fillRect/>
          </a:stretch>
        </p:blipFill>
        <p:spPr>
          <a:xfrm>
            <a:off x="418499" y="3006695"/>
            <a:ext cx="1857642" cy="1663560"/>
          </a:xfrm>
          <a:prstGeom prst="rect">
            <a:avLst/>
          </a:prstGeom>
        </p:spPr>
      </p:pic>
      <p:pic>
        <p:nvPicPr>
          <p:cNvPr id="7" name="Picture 6">
            <a:extLst>
              <a:ext uri="{FF2B5EF4-FFF2-40B4-BE49-F238E27FC236}">
                <a16:creationId xmlns:a16="http://schemas.microsoft.com/office/drawing/2014/main" id="{E3D96FED-783B-1391-D446-E1913D14BE9A}"/>
              </a:ext>
            </a:extLst>
          </p:cNvPr>
          <p:cNvPicPr>
            <a:picLocks noChangeAspect="1"/>
          </p:cNvPicPr>
          <p:nvPr/>
        </p:nvPicPr>
        <p:blipFill>
          <a:blip r:embed="rId5"/>
          <a:stretch>
            <a:fillRect/>
          </a:stretch>
        </p:blipFill>
        <p:spPr>
          <a:xfrm>
            <a:off x="3618536" y="3002454"/>
            <a:ext cx="1432259" cy="1659201"/>
          </a:xfrm>
          <a:prstGeom prst="rect">
            <a:avLst/>
          </a:prstGeom>
        </p:spPr>
      </p:pic>
      <p:pic>
        <p:nvPicPr>
          <p:cNvPr id="9" name="Picture 8">
            <a:extLst>
              <a:ext uri="{FF2B5EF4-FFF2-40B4-BE49-F238E27FC236}">
                <a16:creationId xmlns:a16="http://schemas.microsoft.com/office/drawing/2014/main" id="{E653D3A4-F36C-D3E9-5218-18076EF08BB4}"/>
              </a:ext>
            </a:extLst>
          </p:cNvPr>
          <p:cNvPicPr>
            <a:picLocks noChangeAspect="1"/>
          </p:cNvPicPr>
          <p:nvPr/>
        </p:nvPicPr>
        <p:blipFill>
          <a:blip r:embed="rId6"/>
          <a:stretch>
            <a:fillRect/>
          </a:stretch>
        </p:blipFill>
        <p:spPr>
          <a:xfrm>
            <a:off x="6310900" y="3004459"/>
            <a:ext cx="2244858" cy="1665796"/>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49" name="Google Shape;1349;p88"/>
          <p:cNvSpPr txBox="1">
            <a:spLocks noGrp="1"/>
          </p:cNvSpPr>
          <p:nvPr>
            <p:ph type="subTitle" idx="1"/>
          </p:nvPr>
        </p:nvSpPr>
        <p:spPr>
          <a:xfrm>
            <a:off x="2006411" y="1293559"/>
            <a:ext cx="5131127" cy="2559984"/>
          </a:xfrm>
          <a:prstGeom prst="rect">
            <a:avLst/>
          </a:prstGeom>
        </p:spPr>
        <p:txBody>
          <a:bodyPr spcFirstLastPara="1" wrap="square" lIns="91425" tIns="91425" rIns="91425" bIns="91425" anchor="t" anchorCtr="0">
            <a:noAutofit/>
          </a:bodyPr>
          <a:lstStyle/>
          <a:p>
            <a:pPr marL="171450" lvl="0" indent="-171450" rtl="0">
              <a:spcBef>
                <a:spcPts val="0"/>
              </a:spcBef>
              <a:spcAft>
                <a:spcPts val="0"/>
              </a:spcAft>
              <a:buClr>
                <a:srgbClr val="000000"/>
              </a:buClr>
              <a:buSzPts val="440"/>
              <a:buFont typeface="Arial" panose="020B0604020202020204" pitchFamily="34" charset="0"/>
              <a:buChar char="•"/>
            </a:pPr>
            <a:r>
              <a:rPr lang="zh-CN" altLang="en-US" dirty="0"/>
              <a:t>本系统是一个对图书馆的图书和和读者进行管理的操作系统，它能简化传统的图书馆管理模式，提升工作效率，便于管理和维护。</a:t>
            </a:r>
            <a:endParaRPr lang="en-US" altLang="zh-CN" dirty="0"/>
          </a:p>
          <a:p>
            <a:pPr marL="0" lvl="0" indent="0" rtl="0">
              <a:spcBef>
                <a:spcPts val="0"/>
              </a:spcBef>
              <a:spcAft>
                <a:spcPts val="0"/>
              </a:spcAft>
              <a:buClr>
                <a:srgbClr val="000000"/>
              </a:buClr>
              <a:buSzPts val="440"/>
              <a:buNone/>
            </a:pPr>
            <a:endParaRPr lang="en-US" altLang="zh-CN" dirty="0"/>
          </a:p>
          <a:p>
            <a:pPr marL="171450" lvl="0" indent="-171450" rtl="0">
              <a:spcBef>
                <a:spcPts val="0"/>
              </a:spcBef>
              <a:spcAft>
                <a:spcPts val="0"/>
              </a:spcAft>
              <a:buClr>
                <a:srgbClr val="000000"/>
              </a:buClr>
              <a:buSzPts val="440"/>
              <a:buFont typeface="Arial" panose="020B0604020202020204" pitchFamily="34" charset="0"/>
              <a:buChar char="•"/>
            </a:pPr>
            <a:r>
              <a:rPr lang="zh-CN" altLang="en-US" dirty="0"/>
              <a:t>该介绍从系统的研究意义、需求分析、功能模块、开发工具及数据库操作、代码设计等几个角度对系统进行分析。</a:t>
            </a:r>
            <a:endParaRPr lang="en-US" altLang="zh-CN" dirty="0"/>
          </a:p>
          <a:p>
            <a:pPr marL="0" lvl="0" indent="0" rtl="0">
              <a:spcBef>
                <a:spcPts val="0"/>
              </a:spcBef>
              <a:spcAft>
                <a:spcPts val="0"/>
              </a:spcAft>
              <a:buClr>
                <a:srgbClr val="000000"/>
              </a:buClr>
              <a:buSzPts val="440"/>
              <a:buNone/>
            </a:pPr>
            <a:endParaRPr lang="en-US" altLang="zh-CN" dirty="0"/>
          </a:p>
          <a:p>
            <a:pPr marL="171450" lvl="0" indent="-171450" rtl="0">
              <a:spcBef>
                <a:spcPts val="0"/>
              </a:spcBef>
              <a:spcAft>
                <a:spcPts val="0"/>
              </a:spcAft>
              <a:buClr>
                <a:srgbClr val="000000"/>
              </a:buClr>
              <a:buSzPts val="440"/>
              <a:buFont typeface="Arial" panose="020B0604020202020204" pitchFamily="34" charset="0"/>
              <a:buChar char="•"/>
            </a:pPr>
            <a:r>
              <a:rPr lang="zh-CN" altLang="en-US" dirty="0"/>
              <a:t>本系统包括读者管理、图书管理、图书借（还）查询、登录和注册四个功能块，包括三个数据库表和六个信息展示界面。</a:t>
            </a:r>
            <a:endParaRPr lang="en-US" altLang="zh-CN" dirty="0"/>
          </a:p>
          <a:p>
            <a:pPr marL="171450" lvl="0" indent="-171450" rtl="0">
              <a:spcBef>
                <a:spcPts val="0"/>
              </a:spcBef>
              <a:spcAft>
                <a:spcPts val="0"/>
              </a:spcAft>
              <a:buClr>
                <a:srgbClr val="000000"/>
              </a:buClr>
              <a:buSzPts val="440"/>
              <a:buFont typeface="Arial" panose="020B0604020202020204" pitchFamily="34" charset="0"/>
              <a:buChar char="•"/>
            </a:pPr>
            <a:endParaRPr lang="en-US" dirty="0"/>
          </a:p>
          <a:p>
            <a:pPr marL="171450" lvl="0" indent="-171450" rtl="0">
              <a:spcBef>
                <a:spcPts val="0"/>
              </a:spcBef>
              <a:spcAft>
                <a:spcPts val="0"/>
              </a:spcAft>
              <a:buClr>
                <a:srgbClr val="000000"/>
              </a:buClr>
              <a:buSzPts val="440"/>
              <a:buFont typeface="Arial" panose="020B0604020202020204" pitchFamily="34" charset="0"/>
              <a:buChar char="•"/>
            </a:pPr>
            <a:r>
              <a:rPr lang="zh-CN" altLang="en-US" dirty="0"/>
              <a:t>本系统利用了</a:t>
            </a:r>
            <a:r>
              <a:rPr lang="en-US" altLang="zh-CN" dirty="0"/>
              <a:t>Visual Studio Code</a:t>
            </a:r>
            <a:r>
              <a:rPr lang="zh-CN" altLang="en-US" dirty="0"/>
              <a:t>、</a:t>
            </a:r>
            <a:r>
              <a:rPr lang="en-US" altLang="zh-CN" dirty="0"/>
              <a:t>IntelliJ IDEA</a:t>
            </a:r>
            <a:r>
              <a:rPr lang="zh-CN" altLang="en-US" dirty="0"/>
              <a:t>、</a:t>
            </a:r>
            <a:r>
              <a:rPr lang="en-US" altLang="zh-CN" dirty="0"/>
              <a:t>MySQL</a:t>
            </a:r>
            <a:r>
              <a:rPr lang="zh-CN" altLang="en-US" dirty="0"/>
              <a:t>等开发工具，该系统采用了前后端分离的方式进行开发。运用了</a:t>
            </a:r>
            <a:r>
              <a:rPr lang="en-US" altLang="zh-CN" dirty="0"/>
              <a:t>Apache Maven</a:t>
            </a:r>
            <a:r>
              <a:rPr lang="zh-CN" altLang="en-US" dirty="0"/>
              <a:t>框架和</a:t>
            </a:r>
            <a:r>
              <a:rPr lang="en-US" altLang="zh-CN" dirty="0"/>
              <a:t>Java EE</a:t>
            </a:r>
            <a:r>
              <a:rPr lang="zh-CN" altLang="en-US" dirty="0"/>
              <a:t>提供的</a:t>
            </a:r>
            <a:r>
              <a:rPr lang="en-US" altLang="zh-CN" dirty="0" err="1"/>
              <a:t>HttpServlet</a:t>
            </a:r>
            <a:r>
              <a:rPr lang="zh-CN" altLang="en-US" dirty="0"/>
              <a:t>接口、由</a:t>
            </a:r>
            <a:r>
              <a:rPr lang="en-US" altLang="zh-CN" dirty="0"/>
              <a:t>Apache Tomcat</a:t>
            </a:r>
            <a:r>
              <a:rPr lang="zh-CN" altLang="en-US" dirty="0"/>
              <a:t>提供运行环境。利用</a:t>
            </a:r>
            <a:r>
              <a:rPr lang="en-US" altLang="zh-CN" dirty="0" err="1"/>
              <a:t>mybatis</a:t>
            </a:r>
            <a:r>
              <a:rPr lang="zh-CN" altLang="en-US" dirty="0"/>
              <a:t>框架实现</a:t>
            </a:r>
            <a:r>
              <a:rPr lang="en-US" altLang="zh-CN" dirty="0"/>
              <a:t>Java</a:t>
            </a:r>
            <a:r>
              <a:rPr lang="zh-CN" altLang="en-US" dirty="0"/>
              <a:t>和</a:t>
            </a:r>
            <a:r>
              <a:rPr lang="en-US" altLang="zh-CN" dirty="0"/>
              <a:t>MySQL</a:t>
            </a:r>
            <a:r>
              <a:rPr lang="zh-CN" altLang="en-US" dirty="0"/>
              <a:t>的交互。</a:t>
            </a:r>
            <a:endParaRPr dirty="0"/>
          </a:p>
        </p:txBody>
      </p:sp>
      <p:sp>
        <p:nvSpPr>
          <p:cNvPr id="1350" name="Google Shape;1350;p88"/>
          <p:cNvSpPr txBox="1">
            <a:spLocks noGrp="1"/>
          </p:cNvSpPr>
          <p:nvPr>
            <p:ph type="title"/>
          </p:nvPr>
        </p:nvSpPr>
        <p:spPr>
          <a:xfrm>
            <a:off x="713225" y="657995"/>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摘要</a:t>
            </a:r>
            <a:endParaRPr dirty="0"/>
          </a:p>
        </p:txBody>
      </p:sp>
      <p:grpSp>
        <p:nvGrpSpPr>
          <p:cNvPr id="1351" name="Google Shape;1351;p88"/>
          <p:cNvGrpSpPr/>
          <p:nvPr/>
        </p:nvGrpSpPr>
        <p:grpSpPr>
          <a:xfrm rot="-608266">
            <a:off x="615603" y="252146"/>
            <a:ext cx="692367" cy="692431"/>
            <a:chOff x="4231275" y="1599750"/>
            <a:chExt cx="692428" cy="692493"/>
          </a:xfrm>
        </p:grpSpPr>
        <p:sp>
          <p:nvSpPr>
            <p:cNvPr id="1352" name="Google Shape;1352;p88"/>
            <p:cNvSpPr/>
            <p:nvPr/>
          </p:nvSpPr>
          <p:spPr>
            <a:xfrm>
              <a:off x="4231275" y="1599750"/>
              <a:ext cx="692428" cy="692493"/>
            </a:xfrm>
            <a:custGeom>
              <a:avLst/>
              <a:gdLst/>
              <a:ahLst/>
              <a:cxnLst/>
              <a:rect l="l" t="t" r="r" b="b"/>
              <a:pathLst>
                <a:path w="8177" h="8178" fill="none" extrusionOk="0">
                  <a:moveTo>
                    <a:pt x="7721" y="3223"/>
                  </a:moveTo>
                  <a:cubicBezTo>
                    <a:pt x="8177" y="5229"/>
                    <a:pt x="6961" y="7235"/>
                    <a:pt x="4955" y="7721"/>
                  </a:cubicBezTo>
                  <a:cubicBezTo>
                    <a:pt x="2949" y="8177"/>
                    <a:pt x="943" y="6961"/>
                    <a:pt x="487" y="4955"/>
                  </a:cubicBezTo>
                  <a:cubicBezTo>
                    <a:pt x="0" y="2949"/>
                    <a:pt x="1247" y="943"/>
                    <a:pt x="3222" y="457"/>
                  </a:cubicBezTo>
                  <a:cubicBezTo>
                    <a:pt x="5229" y="1"/>
                    <a:pt x="7235" y="1247"/>
                    <a:pt x="7721" y="3223"/>
                  </a:cubicBezTo>
                  <a:close/>
                </a:path>
              </a:pathLst>
            </a:custGeom>
            <a:noFill/>
            <a:ln w="9525" cap="flat" cmpd="sng">
              <a:solidFill>
                <a:schemeClr val="accent5"/>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8"/>
            <p:cNvSpPr/>
            <p:nvPr/>
          </p:nvSpPr>
          <p:spPr>
            <a:xfrm>
              <a:off x="4411473" y="1759369"/>
              <a:ext cx="332115" cy="342351"/>
            </a:xfrm>
            <a:custGeom>
              <a:avLst/>
              <a:gdLst/>
              <a:ahLst/>
              <a:cxnLst/>
              <a:rect l="l" t="t" r="r" b="b"/>
              <a:pathLst>
                <a:path w="3922" h="4043" fill="none" extrusionOk="0">
                  <a:moveTo>
                    <a:pt x="3921" y="4043"/>
                  </a:moveTo>
                  <a:cubicBezTo>
                    <a:pt x="3921" y="3161"/>
                    <a:pt x="3344" y="2219"/>
                    <a:pt x="2523" y="1915"/>
                  </a:cubicBezTo>
                  <a:cubicBezTo>
                    <a:pt x="2827" y="1733"/>
                    <a:pt x="3009" y="1399"/>
                    <a:pt x="3009" y="1034"/>
                  </a:cubicBezTo>
                  <a:cubicBezTo>
                    <a:pt x="3009" y="456"/>
                    <a:pt x="2553" y="0"/>
                    <a:pt x="1976" y="0"/>
                  </a:cubicBezTo>
                  <a:cubicBezTo>
                    <a:pt x="1398" y="0"/>
                    <a:pt x="912" y="456"/>
                    <a:pt x="912" y="1034"/>
                  </a:cubicBezTo>
                  <a:cubicBezTo>
                    <a:pt x="912" y="1399"/>
                    <a:pt x="1125" y="1733"/>
                    <a:pt x="1398" y="1915"/>
                  </a:cubicBezTo>
                  <a:cubicBezTo>
                    <a:pt x="608" y="2219"/>
                    <a:pt x="0" y="3161"/>
                    <a:pt x="0" y="4043"/>
                  </a:cubicBezTo>
                  <a:close/>
                </a:path>
              </a:pathLst>
            </a:custGeom>
            <a:noFill/>
            <a:ln w="9525" cap="flat" cmpd="sng">
              <a:solidFill>
                <a:schemeClr val="accent5"/>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73"/>
        <p:cNvGrpSpPr/>
        <p:nvPr/>
      </p:nvGrpSpPr>
      <p:grpSpPr>
        <a:xfrm>
          <a:off x="0" y="0"/>
          <a:ext cx="0" cy="0"/>
          <a:chOff x="0" y="0"/>
          <a:chExt cx="0" cy="0"/>
        </a:xfrm>
      </p:grpSpPr>
      <p:sp>
        <p:nvSpPr>
          <p:cNvPr id="2193" name="Google Shape;2193;p116"/>
          <p:cNvSpPr txBox="1">
            <a:spLocks noGrp="1"/>
          </p:cNvSpPr>
          <p:nvPr>
            <p:ph type="subTitle" idx="1"/>
          </p:nvPr>
        </p:nvSpPr>
        <p:spPr>
          <a:xfrm>
            <a:off x="4993733" y="1819985"/>
            <a:ext cx="3387000" cy="150353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zh-CN" altLang="en-US" dirty="0"/>
              <a:t>        点击“查看书包”按钮，用户可以看到自己的书包中书籍的详细信息。点击“全部借入”按钮可以借入自己以加入书包的书籍。或者点击对应书籍右边的删除按钮将该书籍从自己书包中删除</a:t>
            </a:r>
            <a:endParaRPr dirty="0"/>
          </a:p>
        </p:txBody>
      </p:sp>
      <p:sp>
        <p:nvSpPr>
          <p:cNvPr id="2199" name="Google Shape;2199;p116"/>
          <p:cNvSpPr txBox="1">
            <a:spLocks noGrp="1"/>
          </p:cNvSpPr>
          <p:nvPr>
            <p:ph type="title" idx="6"/>
          </p:nvPr>
        </p:nvSpPr>
        <p:spPr>
          <a:xfrm>
            <a:off x="713225" y="657995"/>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查询功能</a:t>
            </a:r>
            <a:endParaRPr dirty="0"/>
          </a:p>
        </p:txBody>
      </p:sp>
      <p:pic>
        <p:nvPicPr>
          <p:cNvPr id="5" name="Picture 4">
            <a:extLst>
              <a:ext uri="{FF2B5EF4-FFF2-40B4-BE49-F238E27FC236}">
                <a16:creationId xmlns:a16="http://schemas.microsoft.com/office/drawing/2014/main" id="{CD4FA1F3-ED91-72AE-4980-597431BDA4F8}"/>
              </a:ext>
            </a:extLst>
          </p:cNvPr>
          <p:cNvPicPr>
            <a:picLocks noChangeAspect="1"/>
          </p:cNvPicPr>
          <p:nvPr/>
        </p:nvPicPr>
        <p:blipFill>
          <a:blip r:embed="rId3"/>
          <a:stretch>
            <a:fillRect/>
          </a:stretch>
        </p:blipFill>
        <p:spPr>
          <a:xfrm>
            <a:off x="1879540" y="1175261"/>
            <a:ext cx="2319541" cy="31708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64"/>
        <p:cNvGrpSpPr/>
        <p:nvPr/>
      </p:nvGrpSpPr>
      <p:grpSpPr>
        <a:xfrm>
          <a:off x="0" y="0"/>
          <a:ext cx="0" cy="0"/>
          <a:chOff x="0" y="0"/>
          <a:chExt cx="0" cy="0"/>
        </a:xfrm>
      </p:grpSpPr>
      <p:sp>
        <p:nvSpPr>
          <p:cNvPr id="1865" name="Google Shape;1865;p103"/>
          <p:cNvSpPr/>
          <p:nvPr/>
        </p:nvSpPr>
        <p:spPr>
          <a:xfrm>
            <a:off x="1062556" y="1505357"/>
            <a:ext cx="2132787" cy="2132787"/>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103"/>
          <p:cNvSpPr txBox="1">
            <a:spLocks noGrp="1"/>
          </p:cNvSpPr>
          <p:nvPr>
            <p:ph type="title"/>
          </p:nvPr>
        </p:nvSpPr>
        <p:spPr>
          <a:xfrm>
            <a:off x="3615539" y="2150850"/>
            <a:ext cx="49812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总结</a:t>
            </a:r>
            <a:endParaRPr dirty="0"/>
          </a:p>
        </p:txBody>
      </p:sp>
      <p:sp>
        <p:nvSpPr>
          <p:cNvPr id="1867" name="Google Shape;1867;p103"/>
          <p:cNvSpPr txBox="1">
            <a:spLocks noGrp="1"/>
          </p:cNvSpPr>
          <p:nvPr>
            <p:ph type="title" idx="2"/>
          </p:nvPr>
        </p:nvSpPr>
        <p:spPr>
          <a:xfrm>
            <a:off x="876150" y="1963501"/>
            <a:ext cx="2505600" cy="121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grpSp>
        <p:nvGrpSpPr>
          <p:cNvPr id="1869" name="Google Shape;1869;p103"/>
          <p:cNvGrpSpPr/>
          <p:nvPr/>
        </p:nvGrpSpPr>
        <p:grpSpPr>
          <a:xfrm rot="-297410">
            <a:off x="3089815" y="3975507"/>
            <a:ext cx="709260" cy="709313"/>
            <a:chOff x="1074511" y="925228"/>
            <a:chExt cx="709302" cy="709356"/>
          </a:xfrm>
        </p:grpSpPr>
        <p:sp>
          <p:nvSpPr>
            <p:cNvPr id="1870" name="Google Shape;1870;p103"/>
            <p:cNvSpPr/>
            <p:nvPr/>
          </p:nvSpPr>
          <p:spPr>
            <a:xfrm rot="-514359">
              <a:off x="1117492" y="968204"/>
              <a:ext cx="623340" cy="623404"/>
            </a:xfrm>
            <a:custGeom>
              <a:avLst/>
              <a:gdLst/>
              <a:ahLst/>
              <a:cxnLst/>
              <a:rect l="l" t="t" r="r" b="b"/>
              <a:pathLst>
                <a:path w="9727" h="9728" extrusionOk="0">
                  <a:moveTo>
                    <a:pt x="1611" y="1"/>
                  </a:moveTo>
                  <a:cubicBezTo>
                    <a:pt x="699" y="1"/>
                    <a:pt x="0" y="730"/>
                    <a:pt x="0" y="1612"/>
                  </a:cubicBezTo>
                  <a:lnTo>
                    <a:pt x="0" y="8116"/>
                  </a:lnTo>
                  <a:cubicBezTo>
                    <a:pt x="0" y="8998"/>
                    <a:pt x="699" y="9727"/>
                    <a:pt x="1611" y="9727"/>
                  </a:cubicBezTo>
                  <a:lnTo>
                    <a:pt x="8085" y="9727"/>
                  </a:lnTo>
                  <a:cubicBezTo>
                    <a:pt x="8997" y="9727"/>
                    <a:pt x="9727" y="8998"/>
                    <a:pt x="9727" y="8116"/>
                  </a:cubicBezTo>
                  <a:lnTo>
                    <a:pt x="9727" y="1612"/>
                  </a:lnTo>
                  <a:cubicBezTo>
                    <a:pt x="9727" y="730"/>
                    <a:pt x="8997" y="1"/>
                    <a:pt x="8085" y="1"/>
                  </a:cubicBezTo>
                  <a:close/>
                </a:path>
              </a:pathLst>
            </a:custGeom>
            <a:noFill/>
            <a:ln w="952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103"/>
            <p:cNvSpPr/>
            <p:nvPr/>
          </p:nvSpPr>
          <p:spPr>
            <a:xfrm rot="-514359">
              <a:off x="1373904" y="1202490"/>
              <a:ext cx="128616" cy="144188"/>
            </a:xfrm>
            <a:custGeom>
              <a:avLst/>
              <a:gdLst/>
              <a:ahLst/>
              <a:cxnLst/>
              <a:rect l="l" t="t" r="r" b="b"/>
              <a:pathLst>
                <a:path w="2007" h="2250" fill="none" extrusionOk="0">
                  <a:moveTo>
                    <a:pt x="0" y="92"/>
                  </a:moveTo>
                  <a:lnTo>
                    <a:pt x="0" y="2159"/>
                  </a:lnTo>
                  <a:cubicBezTo>
                    <a:pt x="0" y="2219"/>
                    <a:pt x="61" y="2250"/>
                    <a:pt x="91" y="2219"/>
                  </a:cubicBezTo>
                  <a:lnTo>
                    <a:pt x="1946" y="1186"/>
                  </a:lnTo>
                  <a:cubicBezTo>
                    <a:pt x="2006" y="1156"/>
                    <a:pt x="2006" y="1095"/>
                    <a:pt x="1946" y="1064"/>
                  </a:cubicBezTo>
                  <a:lnTo>
                    <a:pt x="91" y="31"/>
                  </a:lnTo>
                  <a:cubicBezTo>
                    <a:pt x="61" y="1"/>
                    <a:pt x="0" y="31"/>
                    <a:pt x="0" y="92"/>
                  </a:cubicBezTo>
                  <a:close/>
                </a:path>
              </a:pathLst>
            </a:custGeom>
            <a:noFill/>
            <a:ln w="952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103"/>
            <p:cNvSpPr/>
            <p:nvPr/>
          </p:nvSpPr>
          <p:spPr>
            <a:xfrm rot="-514359">
              <a:off x="1284435" y="1131993"/>
              <a:ext cx="286389" cy="288376"/>
            </a:xfrm>
            <a:custGeom>
              <a:avLst/>
              <a:gdLst/>
              <a:ahLst/>
              <a:cxnLst/>
              <a:rect l="l" t="t" r="r" b="b"/>
              <a:pathLst>
                <a:path w="4469" h="4500" fill="none" extrusionOk="0">
                  <a:moveTo>
                    <a:pt x="3496" y="4499"/>
                  </a:moveTo>
                  <a:lnTo>
                    <a:pt x="973" y="4499"/>
                  </a:lnTo>
                  <a:cubicBezTo>
                    <a:pt x="426" y="4499"/>
                    <a:pt x="0" y="4044"/>
                    <a:pt x="0" y="3496"/>
                  </a:cubicBezTo>
                  <a:lnTo>
                    <a:pt x="0" y="1004"/>
                  </a:lnTo>
                  <a:cubicBezTo>
                    <a:pt x="0" y="457"/>
                    <a:pt x="426" y="1"/>
                    <a:pt x="973" y="1"/>
                  </a:cubicBezTo>
                  <a:lnTo>
                    <a:pt x="3496" y="1"/>
                  </a:lnTo>
                  <a:cubicBezTo>
                    <a:pt x="4043" y="1"/>
                    <a:pt x="4468" y="457"/>
                    <a:pt x="4468" y="1004"/>
                  </a:cubicBezTo>
                  <a:lnTo>
                    <a:pt x="4468" y="3496"/>
                  </a:lnTo>
                  <a:cubicBezTo>
                    <a:pt x="4468" y="4044"/>
                    <a:pt x="4043" y="4499"/>
                    <a:pt x="3496" y="4499"/>
                  </a:cubicBezTo>
                  <a:close/>
                </a:path>
              </a:pathLst>
            </a:custGeom>
            <a:noFill/>
            <a:ln w="952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73" name="Google Shape;1873;p103"/>
          <p:cNvGrpSpPr/>
          <p:nvPr/>
        </p:nvGrpSpPr>
        <p:grpSpPr>
          <a:xfrm rot="1285550">
            <a:off x="7567667" y="718321"/>
            <a:ext cx="822913" cy="818353"/>
            <a:chOff x="5088175" y="2529243"/>
            <a:chExt cx="822905" cy="818345"/>
          </a:xfrm>
        </p:grpSpPr>
        <p:sp>
          <p:nvSpPr>
            <p:cNvPr id="1874" name="Google Shape;1874;p103"/>
            <p:cNvSpPr/>
            <p:nvPr/>
          </p:nvSpPr>
          <p:spPr>
            <a:xfrm>
              <a:off x="5092588" y="2529243"/>
              <a:ext cx="818492" cy="818345"/>
            </a:xfrm>
            <a:custGeom>
              <a:avLst/>
              <a:gdLst/>
              <a:ahLst/>
              <a:cxnLst/>
              <a:rect l="l" t="t" r="r" b="b"/>
              <a:pathLst>
                <a:path w="5564" h="5563" fill="none" extrusionOk="0">
                  <a:moveTo>
                    <a:pt x="5563" y="2766"/>
                  </a:moveTo>
                  <a:cubicBezTo>
                    <a:pt x="5563" y="4317"/>
                    <a:pt x="4317" y="5563"/>
                    <a:pt x="2767" y="5563"/>
                  </a:cubicBezTo>
                  <a:cubicBezTo>
                    <a:pt x="1217" y="5563"/>
                    <a:pt x="1" y="4317"/>
                    <a:pt x="1" y="2766"/>
                  </a:cubicBezTo>
                  <a:cubicBezTo>
                    <a:pt x="1" y="1247"/>
                    <a:pt x="1217" y="0"/>
                    <a:pt x="2767" y="0"/>
                  </a:cubicBezTo>
                  <a:cubicBezTo>
                    <a:pt x="4317" y="0"/>
                    <a:pt x="5563" y="1247"/>
                    <a:pt x="5563" y="2766"/>
                  </a:cubicBezTo>
                  <a:close/>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103"/>
            <p:cNvSpPr/>
            <p:nvPr/>
          </p:nvSpPr>
          <p:spPr>
            <a:xfrm>
              <a:off x="5499478" y="2529243"/>
              <a:ext cx="147" cy="818345"/>
            </a:xfrm>
            <a:custGeom>
              <a:avLst/>
              <a:gdLst/>
              <a:ahLst/>
              <a:cxnLst/>
              <a:rect l="l" t="t" r="r" b="b"/>
              <a:pathLst>
                <a:path w="1" h="5563" fill="none" extrusionOk="0">
                  <a:moveTo>
                    <a:pt x="1" y="0"/>
                  </a:moveTo>
                  <a:lnTo>
                    <a:pt x="1" y="5563"/>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103"/>
            <p:cNvSpPr/>
            <p:nvPr/>
          </p:nvSpPr>
          <p:spPr>
            <a:xfrm>
              <a:off x="5307213" y="2533656"/>
              <a:ext cx="134307" cy="809519"/>
            </a:xfrm>
            <a:custGeom>
              <a:avLst/>
              <a:gdLst/>
              <a:ahLst/>
              <a:cxnLst/>
              <a:rect l="l" t="t" r="r" b="b"/>
              <a:pathLst>
                <a:path w="913" h="5503" fill="none" extrusionOk="0">
                  <a:moveTo>
                    <a:pt x="913" y="5502"/>
                  </a:moveTo>
                  <a:cubicBezTo>
                    <a:pt x="913" y="5502"/>
                    <a:pt x="1" y="4712"/>
                    <a:pt x="1" y="2736"/>
                  </a:cubicBezTo>
                  <a:cubicBezTo>
                    <a:pt x="1" y="791"/>
                    <a:pt x="913" y="1"/>
                    <a:pt x="913"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103"/>
            <p:cNvSpPr/>
            <p:nvPr/>
          </p:nvSpPr>
          <p:spPr>
            <a:xfrm>
              <a:off x="5562144" y="2533656"/>
              <a:ext cx="134307" cy="809519"/>
            </a:xfrm>
            <a:custGeom>
              <a:avLst/>
              <a:gdLst/>
              <a:ahLst/>
              <a:cxnLst/>
              <a:rect l="l" t="t" r="r" b="b"/>
              <a:pathLst>
                <a:path w="913" h="5503" fill="none" extrusionOk="0">
                  <a:moveTo>
                    <a:pt x="0" y="5502"/>
                  </a:moveTo>
                  <a:cubicBezTo>
                    <a:pt x="0" y="5502"/>
                    <a:pt x="912" y="4712"/>
                    <a:pt x="912" y="2736"/>
                  </a:cubicBezTo>
                  <a:cubicBezTo>
                    <a:pt x="912" y="791"/>
                    <a:pt x="0" y="1"/>
                    <a:pt x="0"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103"/>
            <p:cNvSpPr/>
            <p:nvPr/>
          </p:nvSpPr>
          <p:spPr>
            <a:xfrm>
              <a:off x="5088175" y="2936132"/>
              <a:ext cx="822905" cy="147"/>
            </a:xfrm>
            <a:custGeom>
              <a:avLst/>
              <a:gdLst/>
              <a:ahLst/>
              <a:cxnLst/>
              <a:rect l="l" t="t" r="r" b="b"/>
              <a:pathLst>
                <a:path w="5594" h="1" fill="none" extrusionOk="0">
                  <a:moveTo>
                    <a:pt x="0" y="0"/>
                  </a:moveTo>
                  <a:lnTo>
                    <a:pt x="5593" y="0"/>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103"/>
            <p:cNvSpPr/>
            <p:nvPr/>
          </p:nvSpPr>
          <p:spPr>
            <a:xfrm>
              <a:off x="5191001" y="3128397"/>
              <a:ext cx="626079" cy="67227"/>
            </a:xfrm>
            <a:custGeom>
              <a:avLst/>
              <a:gdLst/>
              <a:ahLst/>
              <a:cxnLst/>
              <a:rect l="l" t="t" r="r" b="b"/>
              <a:pathLst>
                <a:path w="4256" h="457" fill="none" extrusionOk="0">
                  <a:moveTo>
                    <a:pt x="4256" y="456"/>
                  </a:moveTo>
                  <a:cubicBezTo>
                    <a:pt x="3830" y="244"/>
                    <a:pt x="3101" y="0"/>
                    <a:pt x="2098" y="0"/>
                  </a:cubicBezTo>
                  <a:cubicBezTo>
                    <a:pt x="1125" y="0"/>
                    <a:pt x="426" y="213"/>
                    <a:pt x="1" y="456"/>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103"/>
            <p:cNvSpPr/>
            <p:nvPr/>
          </p:nvSpPr>
          <p:spPr>
            <a:xfrm>
              <a:off x="5191001" y="2694735"/>
              <a:ext cx="626079" cy="71640"/>
            </a:xfrm>
            <a:custGeom>
              <a:avLst/>
              <a:gdLst/>
              <a:ahLst/>
              <a:cxnLst/>
              <a:rect l="l" t="t" r="r" b="b"/>
              <a:pathLst>
                <a:path w="4256" h="487" fill="none" extrusionOk="0">
                  <a:moveTo>
                    <a:pt x="1" y="0"/>
                  </a:moveTo>
                  <a:cubicBezTo>
                    <a:pt x="426" y="243"/>
                    <a:pt x="1125" y="486"/>
                    <a:pt x="2159" y="486"/>
                  </a:cubicBezTo>
                  <a:cubicBezTo>
                    <a:pt x="3131" y="486"/>
                    <a:pt x="3830" y="243"/>
                    <a:pt x="4256" y="30"/>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5877637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04"/>
        <p:cNvGrpSpPr/>
        <p:nvPr/>
      </p:nvGrpSpPr>
      <p:grpSpPr>
        <a:xfrm>
          <a:off x="0" y="0"/>
          <a:ext cx="0" cy="0"/>
          <a:chOff x="0" y="0"/>
          <a:chExt cx="0" cy="0"/>
        </a:xfrm>
      </p:grpSpPr>
      <p:sp>
        <p:nvSpPr>
          <p:cNvPr id="2131" name="Google Shape;2131;p114"/>
          <p:cNvSpPr txBox="1">
            <a:spLocks noGrp="1"/>
          </p:cNvSpPr>
          <p:nvPr>
            <p:ph type="body" idx="1"/>
          </p:nvPr>
        </p:nvSpPr>
        <p:spPr>
          <a:xfrm>
            <a:off x="285140" y="605824"/>
            <a:ext cx="3602700" cy="393185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        经过不断的学习和尝试图书馆管理系统基本开发完毕，其功能也基本符合要求。因为时间紧迫，加上第一次编写系统层面的程序，所以该系统还有写不尽人意的地方，比如书籍搜索这一功能，在页面设计的部分也显得较为粗糙。</a:t>
            </a:r>
            <a:endParaRPr lang="en-US" altLang="zh-CN" dirty="0"/>
          </a:p>
          <a:p>
            <a:pPr marL="0" lvl="0" indent="0" algn="l" rtl="0">
              <a:spcBef>
                <a:spcPts val="0"/>
              </a:spcBef>
              <a:spcAft>
                <a:spcPts val="0"/>
              </a:spcAft>
              <a:buNone/>
            </a:pPr>
            <a:r>
              <a:rPr lang="en-US" dirty="0"/>
              <a:t>        </a:t>
            </a:r>
            <a:r>
              <a:rPr lang="zh-CN" altLang="en-US" dirty="0"/>
              <a:t>通过这次，我对软件开发的过程在真正意义上有了更深刻的认识。在系统设计开发过程中，也遇到了很多非常棘手的问题，不如在跨域情况下，服务器和客户端之间该怎么发送</a:t>
            </a:r>
            <a:r>
              <a:rPr lang="en-US" altLang="zh-CN" dirty="0"/>
              <a:t>cookie</a:t>
            </a:r>
            <a:r>
              <a:rPr lang="zh-CN" altLang="en-US" dirty="0"/>
              <a:t>等数据以保证用户在不同页面能够保持登陆身份。这些问题都是我以前从未遇到过的。在解决问题的过程中，我查阅了大量的书籍和资料，也请教了很多老师和同学。虽然过程较为曲折，但问题最终都得到了解决，更重要的是学到了很多的知识，不仅是软件开发方面的，更是解决问题方面的。</a:t>
            </a:r>
            <a:endParaRPr dirty="0"/>
          </a:p>
        </p:txBody>
      </p:sp>
      <p:pic>
        <p:nvPicPr>
          <p:cNvPr id="3" name="Picture 2">
            <a:extLst>
              <a:ext uri="{FF2B5EF4-FFF2-40B4-BE49-F238E27FC236}">
                <a16:creationId xmlns:a16="http://schemas.microsoft.com/office/drawing/2014/main" id="{37105ABF-2B7C-73CD-81ED-80CB63BD8540}"/>
              </a:ext>
            </a:extLst>
          </p:cNvPr>
          <p:cNvPicPr>
            <a:picLocks noChangeAspect="1"/>
          </p:cNvPicPr>
          <p:nvPr/>
        </p:nvPicPr>
        <p:blipFill>
          <a:blip r:embed="rId3"/>
          <a:stretch>
            <a:fillRect/>
          </a:stretch>
        </p:blipFill>
        <p:spPr>
          <a:xfrm>
            <a:off x="4093806" y="1163444"/>
            <a:ext cx="5050194" cy="2816612"/>
          </a:xfrm>
          <a:prstGeom prst="rect">
            <a:avLst/>
          </a:prstGeom>
        </p:spPr>
      </p:pic>
    </p:spTree>
    <p:extLst>
      <p:ext uri="{BB962C8B-B14F-4D97-AF65-F5344CB8AC3E}">
        <p14:creationId xmlns:p14="http://schemas.microsoft.com/office/powerpoint/2010/main" val="29788584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460"/>
        <p:cNvGrpSpPr/>
        <p:nvPr/>
      </p:nvGrpSpPr>
      <p:grpSpPr>
        <a:xfrm>
          <a:off x="0" y="0"/>
          <a:ext cx="0" cy="0"/>
          <a:chOff x="0" y="0"/>
          <a:chExt cx="0" cy="0"/>
        </a:xfrm>
      </p:grpSpPr>
      <p:sp>
        <p:nvSpPr>
          <p:cNvPr id="2461" name="Google Shape;2461;p121"/>
          <p:cNvSpPr txBox="1">
            <a:spLocks noGrp="1"/>
          </p:cNvSpPr>
          <p:nvPr>
            <p:ph type="title"/>
          </p:nvPr>
        </p:nvSpPr>
        <p:spPr>
          <a:xfrm>
            <a:off x="2330522" y="2095241"/>
            <a:ext cx="4493400" cy="616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THANKS!</a:t>
            </a:r>
            <a:endParaRPr dirty="0"/>
          </a:p>
        </p:txBody>
      </p:sp>
      <p:sp>
        <p:nvSpPr>
          <p:cNvPr id="2469" name="Google Shape;2469;p121"/>
          <p:cNvSpPr txBox="1"/>
          <p:nvPr/>
        </p:nvSpPr>
        <p:spPr>
          <a:xfrm>
            <a:off x="3072000" y="4238249"/>
            <a:ext cx="3000000" cy="187500"/>
          </a:xfrm>
          <a:prstGeom prst="rect">
            <a:avLst/>
          </a:prstGeom>
          <a:noFill/>
          <a:ln>
            <a:noFill/>
          </a:ln>
        </p:spPr>
        <p:txBody>
          <a:bodyPr spcFirstLastPara="1" wrap="square" lIns="91425" tIns="91425" rIns="91425" bIns="91425" anchor="ctr" anchorCtr="0">
            <a:noAutofit/>
          </a:bodyPr>
          <a:lstStyle/>
          <a:p>
            <a:pPr marL="0" lvl="0" indent="0" algn="ctr" rtl="0">
              <a:spcBef>
                <a:spcPts val="300"/>
              </a:spcBef>
              <a:spcAft>
                <a:spcPts val="0"/>
              </a:spcAft>
              <a:buNone/>
            </a:pPr>
            <a:r>
              <a:rPr lang="en" sz="1100">
                <a:solidFill>
                  <a:schemeClr val="lt1"/>
                </a:solidFill>
                <a:latin typeface="Quicksand"/>
                <a:ea typeface="Quicksand"/>
                <a:cs typeface="Quicksand"/>
                <a:sym typeface="Quicksand"/>
              </a:rPr>
              <a:t>Please keep this slide for attribution</a:t>
            </a:r>
            <a:endParaRPr sz="1100">
              <a:solidFill>
                <a:schemeClr val="lt1"/>
              </a:solidFill>
              <a:latin typeface="Quicksand"/>
              <a:ea typeface="Quicksand"/>
              <a:cs typeface="Quicksand"/>
              <a:sym typeface="Quicksand"/>
            </a:endParaRPr>
          </a:p>
        </p:txBody>
      </p:sp>
      <p:grpSp>
        <p:nvGrpSpPr>
          <p:cNvPr id="2470" name="Google Shape;2470;p121"/>
          <p:cNvGrpSpPr/>
          <p:nvPr/>
        </p:nvGrpSpPr>
        <p:grpSpPr>
          <a:xfrm rot="1285550">
            <a:off x="1577542" y="1676746"/>
            <a:ext cx="822913" cy="818353"/>
            <a:chOff x="5088175" y="2529243"/>
            <a:chExt cx="822905" cy="818345"/>
          </a:xfrm>
        </p:grpSpPr>
        <p:sp>
          <p:nvSpPr>
            <p:cNvPr id="2471" name="Google Shape;2471;p121"/>
            <p:cNvSpPr/>
            <p:nvPr/>
          </p:nvSpPr>
          <p:spPr>
            <a:xfrm>
              <a:off x="5092588" y="2529243"/>
              <a:ext cx="818492" cy="818345"/>
            </a:xfrm>
            <a:custGeom>
              <a:avLst/>
              <a:gdLst/>
              <a:ahLst/>
              <a:cxnLst/>
              <a:rect l="l" t="t" r="r" b="b"/>
              <a:pathLst>
                <a:path w="5564" h="5563" fill="none" extrusionOk="0">
                  <a:moveTo>
                    <a:pt x="5563" y="2766"/>
                  </a:moveTo>
                  <a:cubicBezTo>
                    <a:pt x="5563" y="4317"/>
                    <a:pt x="4317" y="5563"/>
                    <a:pt x="2767" y="5563"/>
                  </a:cubicBezTo>
                  <a:cubicBezTo>
                    <a:pt x="1217" y="5563"/>
                    <a:pt x="1" y="4317"/>
                    <a:pt x="1" y="2766"/>
                  </a:cubicBezTo>
                  <a:cubicBezTo>
                    <a:pt x="1" y="1247"/>
                    <a:pt x="1217" y="0"/>
                    <a:pt x="2767" y="0"/>
                  </a:cubicBezTo>
                  <a:cubicBezTo>
                    <a:pt x="4317" y="0"/>
                    <a:pt x="5563" y="1247"/>
                    <a:pt x="5563" y="2766"/>
                  </a:cubicBezTo>
                  <a:close/>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121"/>
            <p:cNvSpPr/>
            <p:nvPr/>
          </p:nvSpPr>
          <p:spPr>
            <a:xfrm>
              <a:off x="5499478" y="2529243"/>
              <a:ext cx="147" cy="818345"/>
            </a:xfrm>
            <a:custGeom>
              <a:avLst/>
              <a:gdLst/>
              <a:ahLst/>
              <a:cxnLst/>
              <a:rect l="l" t="t" r="r" b="b"/>
              <a:pathLst>
                <a:path w="1" h="5563" fill="none" extrusionOk="0">
                  <a:moveTo>
                    <a:pt x="1" y="0"/>
                  </a:moveTo>
                  <a:lnTo>
                    <a:pt x="1" y="5563"/>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121"/>
            <p:cNvSpPr/>
            <p:nvPr/>
          </p:nvSpPr>
          <p:spPr>
            <a:xfrm>
              <a:off x="5307213" y="2533656"/>
              <a:ext cx="134307" cy="809519"/>
            </a:xfrm>
            <a:custGeom>
              <a:avLst/>
              <a:gdLst/>
              <a:ahLst/>
              <a:cxnLst/>
              <a:rect l="l" t="t" r="r" b="b"/>
              <a:pathLst>
                <a:path w="913" h="5503" fill="none" extrusionOk="0">
                  <a:moveTo>
                    <a:pt x="913" y="5502"/>
                  </a:moveTo>
                  <a:cubicBezTo>
                    <a:pt x="913" y="5502"/>
                    <a:pt x="1" y="4712"/>
                    <a:pt x="1" y="2736"/>
                  </a:cubicBezTo>
                  <a:cubicBezTo>
                    <a:pt x="1" y="791"/>
                    <a:pt x="913" y="1"/>
                    <a:pt x="913"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121"/>
            <p:cNvSpPr/>
            <p:nvPr/>
          </p:nvSpPr>
          <p:spPr>
            <a:xfrm>
              <a:off x="5562144" y="2533656"/>
              <a:ext cx="134307" cy="809519"/>
            </a:xfrm>
            <a:custGeom>
              <a:avLst/>
              <a:gdLst/>
              <a:ahLst/>
              <a:cxnLst/>
              <a:rect l="l" t="t" r="r" b="b"/>
              <a:pathLst>
                <a:path w="913" h="5503" fill="none" extrusionOk="0">
                  <a:moveTo>
                    <a:pt x="0" y="5502"/>
                  </a:moveTo>
                  <a:cubicBezTo>
                    <a:pt x="0" y="5502"/>
                    <a:pt x="912" y="4712"/>
                    <a:pt x="912" y="2736"/>
                  </a:cubicBezTo>
                  <a:cubicBezTo>
                    <a:pt x="912" y="791"/>
                    <a:pt x="0" y="1"/>
                    <a:pt x="0"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121"/>
            <p:cNvSpPr/>
            <p:nvPr/>
          </p:nvSpPr>
          <p:spPr>
            <a:xfrm>
              <a:off x="5088175" y="2936132"/>
              <a:ext cx="822905" cy="147"/>
            </a:xfrm>
            <a:custGeom>
              <a:avLst/>
              <a:gdLst/>
              <a:ahLst/>
              <a:cxnLst/>
              <a:rect l="l" t="t" r="r" b="b"/>
              <a:pathLst>
                <a:path w="5594" h="1" fill="none" extrusionOk="0">
                  <a:moveTo>
                    <a:pt x="0" y="0"/>
                  </a:moveTo>
                  <a:lnTo>
                    <a:pt x="5593" y="0"/>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121"/>
            <p:cNvSpPr/>
            <p:nvPr/>
          </p:nvSpPr>
          <p:spPr>
            <a:xfrm>
              <a:off x="5191001" y="3128397"/>
              <a:ext cx="626079" cy="67227"/>
            </a:xfrm>
            <a:custGeom>
              <a:avLst/>
              <a:gdLst/>
              <a:ahLst/>
              <a:cxnLst/>
              <a:rect l="l" t="t" r="r" b="b"/>
              <a:pathLst>
                <a:path w="4256" h="457" fill="none" extrusionOk="0">
                  <a:moveTo>
                    <a:pt x="4256" y="456"/>
                  </a:moveTo>
                  <a:cubicBezTo>
                    <a:pt x="3830" y="244"/>
                    <a:pt x="3101" y="0"/>
                    <a:pt x="2098" y="0"/>
                  </a:cubicBezTo>
                  <a:cubicBezTo>
                    <a:pt x="1125" y="0"/>
                    <a:pt x="426" y="213"/>
                    <a:pt x="1" y="456"/>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121"/>
            <p:cNvSpPr/>
            <p:nvPr/>
          </p:nvSpPr>
          <p:spPr>
            <a:xfrm>
              <a:off x="5191001" y="2694735"/>
              <a:ext cx="626079" cy="71640"/>
            </a:xfrm>
            <a:custGeom>
              <a:avLst/>
              <a:gdLst/>
              <a:ahLst/>
              <a:cxnLst/>
              <a:rect l="l" t="t" r="r" b="b"/>
              <a:pathLst>
                <a:path w="4256" h="487" fill="none" extrusionOk="0">
                  <a:moveTo>
                    <a:pt x="1" y="0"/>
                  </a:moveTo>
                  <a:cubicBezTo>
                    <a:pt x="426" y="243"/>
                    <a:pt x="1125" y="486"/>
                    <a:pt x="2159" y="486"/>
                  </a:cubicBezTo>
                  <a:cubicBezTo>
                    <a:pt x="3131" y="486"/>
                    <a:pt x="3830" y="243"/>
                    <a:pt x="4256" y="30"/>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489"/>
        <p:cNvGrpSpPr/>
        <p:nvPr/>
      </p:nvGrpSpPr>
      <p:grpSpPr>
        <a:xfrm>
          <a:off x="0" y="0"/>
          <a:ext cx="0" cy="0"/>
          <a:chOff x="0" y="0"/>
          <a:chExt cx="0" cy="0"/>
        </a:xfrm>
      </p:grpSpPr>
      <p:sp>
        <p:nvSpPr>
          <p:cNvPr id="2490" name="Google Shape;2490;p123"/>
          <p:cNvSpPr txBox="1">
            <a:spLocks noGrp="1"/>
          </p:cNvSpPr>
          <p:nvPr>
            <p:ph type="title"/>
          </p:nvPr>
        </p:nvSpPr>
        <p:spPr>
          <a:xfrm>
            <a:off x="713250" y="1130435"/>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参考资料</a:t>
            </a:r>
            <a:endParaRPr dirty="0"/>
          </a:p>
        </p:txBody>
      </p:sp>
      <p:sp>
        <p:nvSpPr>
          <p:cNvPr id="2492" name="Google Shape;2492;p123"/>
          <p:cNvSpPr txBox="1">
            <a:spLocks noGrp="1"/>
          </p:cNvSpPr>
          <p:nvPr>
            <p:ph type="subTitle" idx="2"/>
          </p:nvPr>
        </p:nvSpPr>
        <p:spPr>
          <a:xfrm>
            <a:off x="1213737" y="2302520"/>
            <a:ext cx="6716525" cy="156082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Char char="●"/>
            </a:pPr>
            <a:r>
              <a:rPr lang="en-US" altLang="zh-CN" dirty="0" err="1">
                <a:hlinkClick r:id="rId3"/>
              </a:rPr>
              <a:t>XMLHttpRequest.withCredentials</a:t>
            </a:r>
            <a:r>
              <a:rPr lang="en-US" altLang="zh-CN" dirty="0">
                <a:hlinkClick r:id="rId3"/>
              </a:rPr>
              <a:t> - Web APIs | </a:t>
            </a:r>
            <a:r>
              <a:rPr lang="en-US" altLang="zh-CN" dirty="0" err="1">
                <a:hlinkClick r:id="rId3"/>
              </a:rPr>
              <a:t>MDN</a:t>
            </a:r>
            <a:r>
              <a:rPr lang="en-US" altLang="zh-CN" dirty="0">
                <a:hlinkClick r:id="rId3"/>
              </a:rPr>
              <a:t> (</a:t>
            </a:r>
            <a:r>
              <a:rPr lang="en-US" altLang="zh-CN" dirty="0" err="1">
                <a:hlinkClick r:id="rId3"/>
              </a:rPr>
              <a:t>mozilla.org</a:t>
            </a:r>
            <a:r>
              <a:rPr lang="en-US" altLang="zh-CN" dirty="0">
                <a:hlinkClick r:id="rId3"/>
              </a:rPr>
              <a:t>)</a:t>
            </a:r>
            <a:endParaRPr lang="en-US" altLang="zh-CN" dirty="0"/>
          </a:p>
          <a:p>
            <a:pPr marL="457200" lvl="0" indent="-317500" algn="l" rtl="0">
              <a:spcBef>
                <a:spcPts val="0"/>
              </a:spcBef>
              <a:spcAft>
                <a:spcPts val="0"/>
              </a:spcAft>
              <a:buSzPts val="1400"/>
              <a:buChar char="●"/>
            </a:pPr>
            <a:r>
              <a:rPr lang="en-US" altLang="zh-CN" dirty="0" err="1">
                <a:hlinkClick r:id="rId4"/>
              </a:rPr>
              <a:t>SameSite</a:t>
            </a:r>
            <a:r>
              <a:rPr lang="en-US" altLang="zh-CN" dirty="0">
                <a:hlinkClick r:id="rId4"/>
              </a:rPr>
              <a:t> cookies - HTTP | </a:t>
            </a:r>
            <a:r>
              <a:rPr lang="en-US" altLang="zh-CN" dirty="0" err="1">
                <a:hlinkClick r:id="rId4"/>
              </a:rPr>
              <a:t>MDN</a:t>
            </a:r>
            <a:r>
              <a:rPr lang="en-US" altLang="zh-CN" dirty="0">
                <a:hlinkClick r:id="rId4"/>
              </a:rPr>
              <a:t> (</a:t>
            </a:r>
            <a:r>
              <a:rPr lang="en-US" altLang="zh-CN" dirty="0" err="1">
                <a:hlinkClick r:id="rId4"/>
              </a:rPr>
              <a:t>mozilla.org</a:t>
            </a:r>
            <a:r>
              <a:rPr lang="en-US" altLang="zh-CN" dirty="0">
                <a:hlinkClick r:id="rId4"/>
              </a:rPr>
              <a:t>)</a:t>
            </a:r>
            <a:endParaRPr lang="en-US" altLang="zh-CN" dirty="0"/>
          </a:p>
          <a:p>
            <a:pPr marL="457200" lvl="0" indent="-317500" algn="l" rtl="0">
              <a:spcBef>
                <a:spcPts val="0"/>
              </a:spcBef>
              <a:spcAft>
                <a:spcPts val="0"/>
              </a:spcAft>
              <a:buSzPts val="1400"/>
              <a:buChar char="●"/>
            </a:pPr>
            <a:r>
              <a:rPr lang="en-US" altLang="zh-CN" dirty="0" err="1">
                <a:hlinkClick r:id="rId5"/>
              </a:rPr>
              <a:t>mybatis</a:t>
            </a:r>
            <a:r>
              <a:rPr lang="en-US" altLang="zh-CN" dirty="0">
                <a:hlinkClick r:id="rId5"/>
              </a:rPr>
              <a:t> – </a:t>
            </a:r>
            <a:r>
              <a:rPr lang="en-US" altLang="zh-CN" dirty="0" err="1">
                <a:hlinkClick r:id="rId5"/>
              </a:rPr>
              <a:t>MyBatis</a:t>
            </a:r>
            <a:r>
              <a:rPr lang="en-US" altLang="zh-CN" dirty="0">
                <a:hlinkClick r:id="rId5"/>
              </a:rPr>
              <a:t> 3 | Getting started</a:t>
            </a:r>
            <a:endParaRPr lang="en-US" altLang="zh-CN" dirty="0"/>
          </a:p>
          <a:p>
            <a:pPr marL="457200" lvl="0" indent="-317500" algn="l" rtl="0">
              <a:spcBef>
                <a:spcPts val="0"/>
              </a:spcBef>
              <a:spcAft>
                <a:spcPts val="0"/>
              </a:spcAft>
              <a:buSzPts val="1400"/>
              <a:buChar char="●"/>
            </a:pPr>
            <a:r>
              <a:rPr lang="en-US" altLang="zh-CN" dirty="0">
                <a:hlinkClick r:id="rId6"/>
              </a:rPr>
              <a:t>Access-Control-Allow-Origin - HTTP | </a:t>
            </a:r>
            <a:r>
              <a:rPr lang="en-US" altLang="zh-CN" dirty="0" err="1">
                <a:hlinkClick r:id="rId6"/>
              </a:rPr>
              <a:t>MDN</a:t>
            </a:r>
            <a:r>
              <a:rPr lang="en-US" altLang="zh-CN" dirty="0">
                <a:hlinkClick r:id="rId6"/>
              </a:rPr>
              <a:t> (</a:t>
            </a:r>
            <a:r>
              <a:rPr lang="en-US" altLang="zh-CN" dirty="0" err="1">
                <a:hlinkClick r:id="rId6"/>
              </a:rPr>
              <a:t>mozilla.org</a:t>
            </a:r>
            <a:r>
              <a:rPr lang="en-US" altLang="zh-CN" dirty="0">
                <a:hlinkClick r:id="rId6"/>
              </a:rPr>
              <a:t>)</a:t>
            </a:r>
            <a:endParaRPr lang="en-US" altLang="zh-CN" dirty="0"/>
          </a:p>
          <a:p>
            <a:pPr marL="457200" lvl="0" indent="-317500" algn="l" rtl="0">
              <a:spcBef>
                <a:spcPts val="0"/>
              </a:spcBef>
              <a:spcAft>
                <a:spcPts val="0"/>
              </a:spcAft>
              <a:buSzPts val="1400"/>
              <a:buChar char="●"/>
            </a:pPr>
            <a:r>
              <a:rPr lang="en-US" altLang="zh-CN" dirty="0">
                <a:hlinkClick r:id="rId7"/>
              </a:rPr>
              <a:t>Configuring JDBC drivers - IBM Documentation</a:t>
            </a:r>
            <a:endParaRPr u="none"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8"/>
        <p:cNvGrpSpPr/>
        <p:nvPr/>
      </p:nvGrpSpPr>
      <p:grpSpPr>
        <a:xfrm>
          <a:off x="0" y="0"/>
          <a:ext cx="0" cy="0"/>
          <a:chOff x="0" y="0"/>
          <a:chExt cx="0" cy="0"/>
        </a:xfrm>
      </p:grpSpPr>
      <p:sp>
        <p:nvSpPr>
          <p:cNvPr id="1349" name="Google Shape;1349;p88"/>
          <p:cNvSpPr txBox="1">
            <a:spLocks noGrp="1"/>
          </p:cNvSpPr>
          <p:nvPr>
            <p:ph type="subTitle" idx="1"/>
          </p:nvPr>
        </p:nvSpPr>
        <p:spPr>
          <a:xfrm>
            <a:off x="1780420" y="1293558"/>
            <a:ext cx="5583109" cy="2814892"/>
          </a:xfrm>
          <a:prstGeom prst="rect">
            <a:avLst/>
          </a:prstGeom>
        </p:spPr>
        <p:txBody>
          <a:bodyPr spcFirstLastPara="1" wrap="square" lIns="91425" tIns="91425" rIns="91425" bIns="91425" anchor="t" anchorCtr="0">
            <a:noAutofit/>
          </a:bodyPr>
          <a:lstStyle/>
          <a:p>
            <a:pPr marL="171450" lvl="0" indent="-171450" rtl="0">
              <a:spcBef>
                <a:spcPts val="0"/>
              </a:spcBef>
              <a:spcAft>
                <a:spcPts val="0"/>
              </a:spcAft>
              <a:buClr>
                <a:srgbClr val="000000"/>
              </a:buClr>
              <a:buSzPts val="440"/>
              <a:buFont typeface="Arial" panose="020B0604020202020204" pitchFamily="34" charset="0"/>
              <a:buChar char="•"/>
            </a:pPr>
            <a:r>
              <a:rPr lang="zh-CN" altLang="en-US" b="1" dirty="0"/>
              <a:t>经济可行性：</a:t>
            </a:r>
            <a:r>
              <a:rPr lang="zh-CN" altLang="en-US" dirty="0"/>
              <a:t>现代信息系统必须在计算机上实现，必须实现计算机的管理。对于企业来说，可以实现企业信息数据化，这对企业今后的管理提供了相当多的遍历，同时也带来了更好的经济效益。</a:t>
            </a:r>
            <a:endParaRPr lang="en-US" altLang="zh-CN" dirty="0"/>
          </a:p>
          <a:p>
            <a:pPr marL="0" lvl="0" indent="0" rtl="0">
              <a:spcBef>
                <a:spcPts val="0"/>
              </a:spcBef>
              <a:spcAft>
                <a:spcPts val="0"/>
              </a:spcAft>
              <a:buClr>
                <a:srgbClr val="000000"/>
              </a:buClr>
              <a:buSzPts val="440"/>
              <a:buNone/>
            </a:pPr>
            <a:endParaRPr lang="en-US" altLang="zh-CN" dirty="0"/>
          </a:p>
          <a:p>
            <a:pPr marL="171450" lvl="0" indent="-171450" rtl="0">
              <a:spcBef>
                <a:spcPts val="0"/>
              </a:spcBef>
              <a:spcAft>
                <a:spcPts val="0"/>
              </a:spcAft>
              <a:buClr>
                <a:srgbClr val="000000"/>
              </a:buClr>
              <a:buSzPts val="440"/>
              <a:buFont typeface="Arial" panose="020B0604020202020204" pitchFamily="34" charset="0"/>
              <a:buChar char="•"/>
            </a:pPr>
            <a:r>
              <a:rPr lang="zh-CN" altLang="en-US" b="1" dirty="0"/>
              <a:t>技术可行性：</a:t>
            </a:r>
            <a:r>
              <a:rPr lang="zh-CN" altLang="en-US" dirty="0"/>
              <a:t>页面设计上可以采用</a:t>
            </a:r>
            <a:r>
              <a:rPr lang="en-US" altLang="zh-CN" dirty="0" err="1"/>
              <a:t>BootStrap</a:t>
            </a:r>
            <a:r>
              <a:rPr lang="zh-CN" altLang="en-US" dirty="0"/>
              <a:t>和</a:t>
            </a:r>
            <a:r>
              <a:rPr lang="en-US" altLang="zh-CN" dirty="0" err="1"/>
              <a:t>Vue.js</a:t>
            </a:r>
            <a:r>
              <a:rPr lang="zh-CN" altLang="en-US" dirty="0"/>
              <a:t>或者</a:t>
            </a:r>
            <a:r>
              <a:rPr lang="en-US" altLang="zh-CN" dirty="0"/>
              <a:t>React</a:t>
            </a:r>
            <a:r>
              <a:rPr lang="zh-CN" altLang="en-US" dirty="0"/>
              <a:t>等框架来大量降低页面设计的难度。同时本系统采用了前后端分离的方式进行开发，降低了页面设计和系统设计的耦合度，提高了团队层面的开发效率。后端设计上也可以使用</a:t>
            </a:r>
            <a:r>
              <a:rPr lang="en-US" altLang="zh-CN" dirty="0" err="1"/>
              <a:t>SpringBoot</a:t>
            </a:r>
            <a:r>
              <a:rPr lang="zh-CN" altLang="en-US" dirty="0"/>
              <a:t>登框架同时配合例如</a:t>
            </a:r>
            <a:r>
              <a:rPr lang="en-US" altLang="zh-CN" dirty="0"/>
              <a:t>Spring Security</a:t>
            </a:r>
            <a:r>
              <a:rPr lang="zh-CN" altLang="en-US" dirty="0"/>
              <a:t>和</a:t>
            </a:r>
            <a:r>
              <a:rPr lang="en-US" altLang="zh-CN" dirty="0" err="1"/>
              <a:t>mybatis</a:t>
            </a:r>
            <a:r>
              <a:rPr lang="zh-CN" altLang="en-US" dirty="0"/>
              <a:t>等应用编程接口来简化开发过程</a:t>
            </a:r>
            <a:endParaRPr lang="en-US" altLang="zh-CN" dirty="0"/>
          </a:p>
          <a:p>
            <a:pPr marL="171450" lvl="0" indent="-171450" rtl="0">
              <a:spcBef>
                <a:spcPts val="0"/>
              </a:spcBef>
              <a:spcAft>
                <a:spcPts val="0"/>
              </a:spcAft>
              <a:buClr>
                <a:srgbClr val="000000"/>
              </a:buClr>
              <a:buSzPts val="440"/>
              <a:buFont typeface="Arial" panose="020B0604020202020204" pitchFamily="34" charset="0"/>
              <a:buChar char="•"/>
            </a:pPr>
            <a:endParaRPr lang="en-US" dirty="0"/>
          </a:p>
          <a:p>
            <a:pPr marL="171450" lvl="0" indent="-171450" rtl="0">
              <a:spcBef>
                <a:spcPts val="0"/>
              </a:spcBef>
              <a:spcAft>
                <a:spcPts val="0"/>
              </a:spcAft>
              <a:buClr>
                <a:srgbClr val="000000"/>
              </a:buClr>
              <a:buSzPts val="440"/>
              <a:buFont typeface="Arial" panose="020B0604020202020204" pitchFamily="34" charset="0"/>
              <a:buChar char="•"/>
            </a:pPr>
            <a:r>
              <a:rPr lang="zh-CN" altLang="en-US" b="1" dirty="0"/>
              <a:t>社会可行性：</a:t>
            </a:r>
            <a:r>
              <a:rPr lang="zh-CN" altLang="en-US" dirty="0"/>
              <a:t>本系统可以提升图书馆的管理效率，方便社会中各类图书馆的管理。而系统设计的目标不应局限于仅仅对图书馆的管理，该系统将来和可以在已有技术的基础上进行拓展，不仅能方便图书馆的管理，还可以拓展到社会中各类企业和机构的管理系统来实现各类系统的管理需求。</a:t>
            </a:r>
            <a:endParaRPr b="1" dirty="0"/>
          </a:p>
        </p:txBody>
      </p:sp>
      <p:sp>
        <p:nvSpPr>
          <p:cNvPr id="1350" name="Google Shape;1350;p88"/>
          <p:cNvSpPr txBox="1">
            <a:spLocks noGrp="1"/>
          </p:cNvSpPr>
          <p:nvPr>
            <p:ph type="title"/>
          </p:nvPr>
        </p:nvSpPr>
        <p:spPr>
          <a:xfrm>
            <a:off x="713225" y="657995"/>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可行性分析</a:t>
            </a:r>
            <a:endParaRPr dirty="0"/>
          </a:p>
        </p:txBody>
      </p:sp>
      <p:grpSp>
        <p:nvGrpSpPr>
          <p:cNvPr id="1351" name="Google Shape;1351;p88"/>
          <p:cNvGrpSpPr/>
          <p:nvPr/>
        </p:nvGrpSpPr>
        <p:grpSpPr>
          <a:xfrm rot="-608266">
            <a:off x="615603" y="252146"/>
            <a:ext cx="692367" cy="692431"/>
            <a:chOff x="4231275" y="1599750"/>
            <a:chExt cx="692428" cy="692493"/>
          </a:xfrm>
        </p:grpSpPr>
        <p:sp>
          <p:nvSpPr>
            <p:cNvPr id="1352" name="Google Shape;1352;p88"/>
            <p:cNvSpPr/>
            <p:nvPr/>
          </p:nvSpPr>
          <p:spPr>
            <a:xfrm>
              <a:off x="4231275" y="1599750"/>
              <a:ext cx="692428" cy="692493"/>
            </a:xfrm>
            <a:custGeom>
              <a:avLst/>
              <a:gdLst/>
              <a:ahLst/>
              <a:cxnLst/>
              <a:rect l="l" t="t" r="r" b="b"/>
              <a:pathLst>
                <a:path w="8177" h="8178" fill="none" extrusionOk="0">
                  <a:moveTo>
                    <a:pt x="7721" y="3223"/>
                  </a:moveTo>
                  <a:cubicBezTo>
                    <a:pt x="8177" y="5229"/>
                    <a:pt x="6961" y="7235"/>
                    <a:pt x="4955" y="7721"/>
                  </a:cubicBezTo>
                  <a:cubicBezTo>
                    <a:pt x="2949" y="8177"/>
                    <a:pt x="943" y="6961"/>
                    <a:pt x="487" y="4955"/>
                  </a:cubicBezTo>
                  <a:cubicBezTo>
                    <a:pt x="0" y="2949"/>
                    <a:pt x="1247" y="943"/>
                    <a:pt x="3222" y="457"/>
                  </a:cubicBezTo>
                  <a:cubicBezTo>
                    <a:pt x="5229" y="1"/>
                    <a:pt x="7235" y="1247"/>
                    <a:pt x="7721" y="3223"/>
                  </a:cubicBezTo>
                  <a:close/>
                </a:path>
              </a:pathLst>
            </a:custGeom>
            <a:noFill/>
            <a:ln w="9525" cap="flat" cmpd="sng">
              <a:solidFill>
                <a:schemeClr val="accent5"/>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8"/>
            <p:cNvSpPr/>
            <p:nvPr/>
          </p:nvSpPr>
          <p:spPr>
            <a:xfrm>
              <a:off x="4411473" y="1759369"/>
              <a:ext cx="332115" cy="342351"/>
            </a:xfrm>
            <a:custGeom>
              <a:avLst/>
              <a:gdLst/>
              <a:ahLst/>
              <a:cxnLst/>
              <a:rect l="l" t="t" r="r" b="b"/>
              <a:pathLst>
                <a:path w="3922" h="4043" fill="none" extrusionOk="0">
                  <a:moveTo>
                    <a:pt x="3921" y="4043"/>
                  </a:moveTo>
                  <a:cubicBezTo>
                    <a:pt x="3921" y="3161"/>
                    <a:pt x="3344" y="2219"/>
                    <a:pt x="2523" y="1915"/>
                  </a:cubicBezTo>
                  <a:cubicBezTo>
                    <a:pt x="2827" y="1733"/>
                    <a:pt x="3009" y="1399"/>
                    <a:pt x="3009" y="1034"/>
                  </a:cubicBezTo>
                  <a:cubicBezTo>
                    <a:pt x="3009" y="456"/>
                    <a:pt x="2553" y="0"/>
                    <a:pt x="1976" y="0"/>
                  </a:cubicBezTo>
                  <a:cubicBezTo>
                    <a:pt x="1398" y="0"/>
                    <a:pt x="912" y="456"/>
                    <a:pt x="912" y="1034"/>
                  </a:cubicBezTo>
                  <a:cubicBezTo>
                    <a:pt x="912" y="1399"/>
                    <a:pt x="1125" y="1733"/>
                    <a:pt x="1398" y="1915"/>
                  </a:cubicBezTo>
                  <a:cubicBezTo>
                    <a:pt x="608" y="2219"/>
                    <a:pt x="0" y="3161"/>
                    <a:pt x="0" y="4043"/>
                  </a:cubicBezTo>
                  <a:close/>
                </a:path>
              </a:pathLst>
            </a:custGeom>
            <a:noFill/>
            <a:ln w="9525" cap="flat" cmpd="sng">
              <a:solidFill>
                <a:schemeClr val="accent5"/>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497936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731"/>
        <p:cNvGrpSpPr/>
        <p:nvPr/>
      </p:nvGrpSpPr>
      <p:grpSpPr>
        <a:xfrm>
          <a:off x="0" y="0"/>
          <a:ext cx="0" cy="0"/>
          <a:chOff x="0" y="0"/>
          <a:chExt cx="0" cy="0"/>
        </a:xfrm>
      </p:grpSpPr>
      <p:sp>
        <p:nvSpPr>
          <p:cNvPr id="1732" name="Google Shape;1732;p98"/>
          <p:cNvSpPr txBox="1">
            <a:spLocks noGrp="1"/>
          </p:cNvSpPr>
          <p:nvPr>
            <p:ph type="subTitle" idx="4"/>
          </p:nvPr>
        </p:nvSpPr>
        <p:spPr>
          <a:xfrm>
            <a:off x="1049000" y="3571951"/>
            <a:ext cx="2331600" cy="86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用以记录读者的借书信息和还书信息</a:t>
            </a:r>
            <a:endParaRPr dirty="0"/>
          </a:p>
        </p:txBody>
      </p:sp>
      <p:sp>
        <p:nvSpPr>
          <p:cNvPr id="1733" name="Google Shape;1733;p98"/>
          <p:cNvSpPr txBox="1">
            <a:spLocks noGrp="1"/>
          </p:cNvSpPr>
          <p:nvPr>
            <p:ph type="subTitle" idx="5"/>
          </p:nvPr>
        </p:nvSpPr>
        <p:spPr>
          <a:xfrm>
            <a:off x="3406200" y="3573749"/>
            <a:ext cx="2331600" cy="86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用以存储图书的书名和作者等信息</a:t>
            </a:r>
            <a:endParaRPr dirty="0"/>
          </a:p>
        </p:txBody>
      </p:sp>
      <p:sp>
        <p:nvSpPr>
          <p:cNvPr id="1734" name="Google Shape;1734;p98"/>
          <p:cNvSpPr txBox="1">
            <a:spLocks noGrp="1"/>
          </p:cNvSpPr>
          <p:nvPr>
            <p:ph type="subTitle" idx="2"/>
          </p:nvPr>
        </p:nvSpPr>
        <p:spPr>
          <a:xfrm>
            <a:off x="1048988" y="2864910"/>
            <a:ext cx="2331600" cy="5355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zh-CN" altLang="en-US" dirty="0"/>
              <a:t>交易信息表</a:t>
            </a:r>
            <a:endParaRPr dirty="0"/>
          </a:p>
        </p:txBody>
      </p:sp>
      <p:sp>
        <p:nvSpPr>
          <p:cNvPr id="1735" name="Google Shape;1735;p98"/>
          <p:cNvSpPr txBox="1">
            <a:spLocks noGrp="1"/>
          </p:cNvSpPr>
          <p:nvPr>
            <p:ph type="subTitle" idx="1"/>
          </p:nvPr>
        </p:nvSpPr>
        <p:spPr>
          <a:xfrm>
            <a:off x="3406188" y="2864910"/>
            <a:ext cx="2331600" cy="5355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zh-CN" altLang="en-US" dirty="0"/>
              <a:t>图书信息表</a:t>
            </a:r>
            <a:endParaRPr lang="en-US" altLang="zh-CN" dirty="0"/>
          </a:p>
        </p:txBody>
      </p:sp>
      <p:sp>
        <p:nvSpPr>
          <p:cNvPr id="1736" name="Google Shape;1736;p98"/>
          <p:cNvSpPr txBox="1">
            <a:spLocks noGrp="1"/>
          </p:cNvSpPr>
          <p:nvPr>
            <p:ph type="title"/>
          </p:nvPr>
        </p:nvSpPr>
        <p:spPr>
          <a:xfrm>
            <a:off x="713250" y="919973"/>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数据库设计</a:t>
            </a:r>
            <a:endParaRPr dirty="0"/>
          </a:p>
        </p:txBody>
      </p:sp>
      <p:sp>
        <p:nvSpPr>
          <p:cNvPr id="1737" name="Google Shape;1737;p98"/>
          <p:cNvSpPr txBox="1">
            <a:spLocks noGrp="1"/>
          </p:cNvSpPr>
          <p:nvPr>
            <p:ph type="subTitle" idx="3"/>
          </p:nvPr>
        </p:nvSpPr>
        <p:spPr>
          <a:xfrm>
            <a:off x="5763401" y="2864910"/>
            <a:ext cx="2331600" cy="535500"/>
          </a:xfrm>
          <a:prstGeom prst="rect">
            <a:avLst/>
          </a:prstGeom>
        </p:spPr>
        <p:txBody>
          <a:bodyPr spcFirstLastPara="1" wrap="square" lIns="91425" tIns="91425" rIns="91425" bIns="91425" anchor="ctr" anchorCtr="0">
            <a:noAutofit/>
          </a:bodyPr>
          <a:lstStyle/>
          <a:p>
            <a:pPr marL="0" lvl="0" indent="0" algn="ctr" rtl="0">
              <a:spcBef>
                <a:spcPts val="0"/>
              </a:spcBef>
              <a:spcAft>
                <a:spcPts val="1200"/>
              </a:spcAft>
              <a:buNone/>
            </a:pPr>
            <a:r>
              <a:rPr lang="zh-CN" altLang="en-US" dirty="0"/>
              <a:t>用户信息表</a:t>
            </a:r>
            <a:endParaRPr dirty="0"/>
          </a:p>
        </p:txBody>
      </p:sp>
      <p:sp>
        <p:nvSpPr>
          <p:cNvPr id="1738" name="Google Shape;1738;p98"/>
          <p:cNvSpPr txBox="1">
            <a:spLocks noGrp="1"/>
          </p:cNvSpPr>
          <p:nvPr>
            <p:ph type="subTitle" idx="6"/>
          </p:nvPr>
        </p:nvSpPr>
        <p:spPr>
          <a:xfrm>
            <a:off x="5763400" y="3573125"/>
            <a:ext cx="2331600" cy="862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dirty="0"/>
              <a:t>用以存储用户的用户名、密码和身份。</a:t>
            </a:r>
            <a:endParaRPr dirty="0"/>
          </a:p>
        </p:txBody>
      </p:sp>
      <p:grpSp>
        <p:nvGrpSpPr>
          <p:cNvPr id="1739" name="Google Shape;1739;p98"/>
          <p:cNvGrpSpPr/>
          <p:nvPr/>
        </p:nvGrpSpPr>
        <p:grpSpPr>
          <a:xfrm>
            <a:off x="1833218" y="1813581"/>
            <a:ext cx="762842" cy="748864"/>
            <a:chOff x="5716825" y="3235950"/>
            <a:chExt cx="300900" cy="295375"/>
          </a:xfrm>
        </p:grpSpPr>
        <p:sp>
          <p:nvSpPr>
            <p:cNvPr id="1740" name="Google Shape;1740;p98"/>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98"/>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98"/>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98"/>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4" name="Google Shape;1744;p98"/>
          <p:cNvGrpSpPr/>
          <p:nvPr/>
        </p:nvGrpSpPr>
        <p:grpSpPr>
          <a:xfrm>
            <a:off x="6547811" y="1807372"/>
            <a:ext cx="762835" cy="760750"/>
            <a:chOff x="1310075" y="3253275"/>
            <a:chExt cx="296950" cy="296150"/>
          </a:xfrm>
        </p:grpSpPr>
        <p:sp>
          <p:nvSpPr>
            <p:cNvPr id="1745" name="Google Shape;1745;p98"/>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98"/>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98"/>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8" name="Google Shape;1748;p98"/>
          <p:cNvGrpSpPr/>
          <p:nvPr/>
        </p:nvGrpSpPr>
        <p:grpSpPr>
          <a:xfrm>
            <a:off x="4287520" y="1813296"/>
            <a:ext cx="571226" cy="748864"/>
            <a:chOff x="3167275" y="3227275"/>
            <a:chExt cx="225300" cy="295375"/>
          </a:xfrm>
        </p:grpSpPr>
        <p:sp>
          <p:nvSpPr>
            <p:cNvPr id="1749" name="Google Shape;1749;p98"/>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98"/>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98"/>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98"/>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98"/>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585150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57"/>
        <p:cNvGrpSpPr/>
        <p:nvPr/>
      </p:nvGrpSpPr>
      <p:grpSpPr>
        <a:xfrm>
          <a:off x="0" y="0"/>
          <a:ext cx="0" cy="0"/>
          <a:chOff x="0" y="0"/>
          <a:chExt cx="0" cy="0"/>
        </a:xfrm>
      </p:grpSpPr>
      <p:sp>
        <p:nvSpPr>
          <p:cNvPr id="1358" name="Google Shape;1358;p89"/>
          <p:cNvSpPr/>
          <p:nvPr/>
        </p:nvSpPr>
        <p:spPr>
          <a:xfrm>
            <a:off x="1068701" y="3102202"/>
            <a:ext cx="822886" cy="822886"/>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100019"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9"/>
          <p:cNvSpPr/>
          <p:nvPr/>
        </p:nvSpPr>
        <p:spPr>
          <a:xfrm>
            <a:off x="4868263" y="3102202"/>
            <a:ext cx="822886" cy="822886"/>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100019"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9"/>
          <p:cNvSpPr/>
          <p:nvPr/>
        </p:nvSpPr>
        <p:spPr>
          <a:xfrm>
            <a:off x="4868276" y="1761552"/>
            <a:ext cx="822886" cy="822886"/>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100019"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9"/>
          <p:cNvSpPr/>
          <p:nvPr/>
        </p:nvSpPr>
        <p:spPr>
          <a:xfrm>
            <a:off x="1068701" y="1761552"/>
            <a:ext cx="822886" cy="822886"/>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100019"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9"/>
          <p:cNvSpPr txBox="1">
            <a:spLocks noGrp="1"/>
          </p:cNvSpPr>
          <p:nvPr>
            <p:ph type="title" idx="4"/>
          </p:nvPr>
        </p:nvSpPr>
        <p:spPr>
          <a:xfrm>
            <a:off x="1986825" y="3350850"/>
            <a:ext cx="2580300" cy="43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dirty="0"/>
              <a:t>功能展示</a:t>
            </a:r>
            <a:endParaRPr dirty="0"/>
          </a:p>
        </p:txBody>
      </p:sp>
      <p:sp>
        <p:nvSpPr>
          <p:cNvPr id="1364" name="Google Shape;1364;p89"/>
          <p:cNvSpPr txBox="1">
            <a:spLocks noGrp="1"/>
          </p:cNvSpPr>
          <p:nvPr>
            <p:ph type="title" idx="7"/>
          </p:nvPr>
        </p:nvSpPr>
        <p:spPr>
          <a:xfrm>
            <a:off x="1068700" y="1852888"/>
            <a:ext cx="822900" cy="6402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365" name="Google Shape;1365;p89"/>
          <p:cNvSpPr txBox="1">
            <a:spLocks noGrp="1"/>
          </p:cNvSpPr>
          <p:nvPr>
            <p:ph type="title"/>
          </p:nvPr>
        </p:nvSpPr>
        <p:spPr>
          <a:xfrm>
            <a:off x="1986825" y="1971300"/>
            <a:ext cx="2580300" cy="43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UML</a:t>
            </a:r>
            <a:r>
              <a:rPr lang="zh-CN" altLang="en-US" dirty="0"/>
              <a:t>类型图</a:t>
            </a:r>
            <a:endParaRPr dirty="0"/>
          </a:p>
        </p:txBody>
      </p:sp>
      <p:sp>
        <p:nvSpPr>
          <p:cNvPr id="1366" name="Google Shape;1366;p89"/>
          <p:cNvSpPr txBox="1">
            <a:spLocks noGrp="1"/>
          </p:cNvSpPr>
          <p:nvPr>
            <p:ph type="title" idx="2"/>
          </p:nvPr>
        </p:nvSpPr>
        <p:spPr>
          <a:xfrm>
            <a:off x="5786525" y="1971300"/>
            <a:ext cx="2580300" cy="43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dirty="0"/>
              <a:t>界面展示</a:t>
            </a:r>
            <a:endParaRPr dirty="0"/>
          </a:p>
        </p:txBody>
      </p:sp>
      <p:sp>
        <p:nvSpPr>
          <p:cNvPr id="1368" name="Google Shape;1368;p89"/>
          <p:cNvSpPr txBox="1">
            <a:spLocks noGrp="1"/>
          </p:cNvSpPr>
          <p:nvPr>
            <p:ph type="title" idx="5"/>
          </p:nvPr>
        </p:nvSpPr>
        <p:spPr>
          <a:xfrm>
            <a:off x="5840383" y="3350350"/>
            <a:ext cx="2580300" cy="434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zh-CN" altLang="en-US" dirty="0"/>
              <a:t>总结</a:t>
            </a:r>
            <a:endParaRPr dirty="0"/>
          </a:p>
        </p:txBody>
      </p:sp>
      <p:sp>
        <p:nvSpPr>
          <p:cNvPr id="1370" name="Google Shape;1370;p89"/>
          <p:cNvSpPr txBox="1">
            <a:spLocks noGrp="1"/>
          </p:cNvSpPr>
          <p:nvPr>
            <p:ph type="title" idx="8"/>
          </p:nvPr>
        </p:nvSpPr>
        <p:spPr>
          <a:xfrm>
            <a:off x="4868250" y="1858800"/>
            <a:ext cx="822900" cy="6402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371" name="Google Shape;1371;p89"/>
          <p:cNvSpPr txBox="1">
            <a:spLocks noGrp="1"/>
          </p:cNvSpPr>
          <p:nvPr>
            <p:ph type="title" idx="9"/>
          </p:nvPr>
        </p:nvSpPr>
        <p:spPr>
          <a:xfrm>
            <a:off x="1068700" y="3193550"/>
            <a:ext cx="822900" cy="6402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372" name="Google Shape;1372;p89"/>
          <p:cNvSpPr txBox="1">
            <a:spLocks noGrp="1"/>
          </p:cNvSpPr>
          <p:nvPr>
            <p:ph type="title" idx="13"/>
          </p:nvPr>
        </p:nvSpPr>
        <p:spPr>
          <a:xfrm>
            <a:off x="4868250" y="3198175"/>
            <a:ext cx="822900" cy="640200"/>
          </a:xfrm>
          <a:prstGeom prst="rect">
            <a:avLst/>
          </a:prstGeom>
          <a:noFill/>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373" name="Google Shape;1373;p89"/>
          <p:cNvSpPr txBox="1">
            <a:spLocks noGrp="1"/>
          </p:cNvSpPr>
          <p:nvPr>
            <p:ph type="title" idx="15"/>
          </p:nvPr>
        </p:nvSpPr>
        <p:spPr>
          <a:xfrm>
            <a:off x="713225" y="657995"/>
            <a:ext cx="7717500" cy="36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主要内容</a:t>
            </a:r>
            <a:endParaRPr dirty="0"/>
          </a:p>
        </p:txBody>
      </p:sp>
      <p:grpSp>
        <p:nvGrpSpPr>
          <p:cNvPr id="1375" name="Google Shape;1375;p89"/>
          <p:cNvGrpSpPr/>
          <p:nvPr/>
        </p:nvGrpSpPr>
        <p:grpSpPr>
          <a:xfrm rot="1285550">
            <a:off x="7808042" y="678921"/>
            <a:ext cx="822913" cy="818353"/>
            <a:chOff x="5088175" y="2529243"/>
            <a:chExt cx="822905" cy="818345"/>
          </a:xfrm>
        </p:grpSpPr>
        <p:sp>
          <p:nvSpPr>
            <p:cNvPr id="1376" name="Google Shape;1376;p89"/>
            <p:cNvSpPr/>
            <p:nvPr/>
          </p:nvSpPr>
          <p:spPr>
            <a:xfrm>
              <a:off x="5092588" y="2529243"/>
              <a:ext cx="818492" cy="818345"/>
            </a:xfrm>
            <a:custGeom>
              <a:avLst/>
              <a:gdLst/>
              <a:ahLst/>
              <a:cxnLst/>
              <a:rect l="l" t="t" r="r" b="b"/>
              <a:pathLst>
                <a:path w="5564" h="5563" fill="none" extrusionOk="0">
                  <a:moveTo>
                    <a:pt x="5563" y="2766"/>
                  </a:moveTo>
                  <a:cubicBezTo>
                    <a:pt x="5563" y="4317"/>
                    <a:pt x="4317" y="5563"/>
                    <a:pt x="2767" y="5563"/>
                  </a:cubicBezTo>
                  <a:cubicBezTo>
                    <a:pt x="1217" y="5563"/>
                    <a:pt x="1" y="4317"/>
                    <a:pt x="1" y="2766"/>
                  </a:cubicBezTo>
                  <a:cubicBezTo>
                    <a:pt x="1" y="1247"/>
                    <a:pt x="1217" y="0"/>
                    <a:pt x="2767" y="0"/>
                  </a:cubicBezTo>
                  <a:cubicBezTo>
                    <a:pt x="4317" y="0"/>
                    <a:pt x="5563" y="1247"/>
                    <a:pt x="5563" y="2766"/>
                  </a:cubicBezTo>
                  <a:close/>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9"/>
            <p:cNvSpPr/>
            <p:nvPr/>
          </p:nvSpPr>
          <p:spPr>
            <a:xfrm>
              <a:off x="5499478" y="2529243"/>
              <a:ext cx="147" cy="818345"/>
            </a:xfrm>
            <a:custGeom>
              <a:avLst/>
              <a:gdLst/>
              <a:ahLst/>
              <a:cxnLst/>
              <a:rect l="l" t="t" r="r" b="b"/>
              <a:pathLst>
                <a:path w="1" h="5563" fill="none" extrusionOk="0">
                  <a:moveTo>
                    <a:pt x="1" y="0"/>
                  </a:moveTo>
                  <a:lnTo>
                    <a:pt x="1" y="5563"/>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9"/>
            <p:cNvSpPr/>
            <p:nvPr/>
          </p:nvSpPr>
          <p:spPr>
            <a:xfrm>
              <a:off x="5307213" y="2533656"/>
              <a:ext cx="134307" cy="809519"/>
            </a:xfrm>
            <a:custGeom>
              <a:avLst/>
              <a:gdLst/>
              <a:ahLst/>
              <a:cxnLst/>
              <a:rect l="l" t="t" r="r" b="b"/>
              <a:pathLst>
                <a:path w="913" h="5503" fill="none" extrusionOk="0">
                  <a:moveTo>
                    <a:pt x="913" y="5502"/>
                  </a:moveTo>
                  <a:cubicBezTo>
                    <a:pt x="913" y="5502"/>
                    <a:pt x="1" y="4712"/>
                    <a:pt x="1" y="2736"/>
                  </a:cubicBezTo>
                  <a:cubicBezTo>
                    <a:pt x="1" y="791"/>
                    <a:pt x="913" y="1"/>
                    <a:pt x="913"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9"/>
            <p:cNvSpPr/>
            <p:nvPr/>
          </p:nvSpPr>
          <p:spPr>
            <a:xfrm>
              <a:off x="5562144" y="2533656"/>
              <a:ext cx="134307" cy="809519"/>
            </a:xfrm>
            <a:custGeom>
              <a:avLst/>
              <a:gdLst/>
              <a:ahLst/>
              <a:cxnLst/>
              <a:rect l="l" t="t" r="r" b="b"/>
              <a:pathLst>
                <a:path w="913" h="5503" fill="none" extrusionOk="0">
                  <a:moveTo>
                    <a:pt x="0" y="5502"/>
                  </a:moveTo>
                  <a:cubicBezTo>
                    <a:pt x="0" y="5502"/>
                    <a:pt x="912" y="4712"/>
                    <a:pt x="912" y="2736"/>
                  </a:cubicBezTo>
                  <a:cubicBezTo>
                    <a:pt x="912" y="791"/>
                    <a:pt x="0" y="1"/>
                    <a:pt x="0" y="1"/>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9"/>
            <p:cNvSpPr/>
            <p:nvPr/>
          </p:nvSpPr>
          <p:spPr>
            <a:xfrm>
              <a:off x="5088175" y="2936132"/>
              <a:ext cx="822905" cy="147"/>
            </a:xfrm>
            <a:custGeom>
              <a:avLst/>
              <a:gdLst/>
              <a:ahLst/>
              <a:cxnLst/>
              <a:rect l="l" t="t" r="r" b="b"/>
              <a:pathLst>
                <a:path w="5594" h="1" fill="none" extrusionOk="0">
                  <a:moveTo>
                    <a:pt x="0" y="0"/>
                  </a:moveTo>
                  <a:lnTo>
                    <a:pt x="5593" y="0"/>
                  </a:ln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9"/>
            <p:cNvSpPr/>
            <p:nvPr/>
          </p:nvSpPr>
          <p:spPr>
            <a:xfrm>
              <a:off x="5191001" y="3128397"/>
              <a:ext cx="626079" cy="67227"/>
            </a:xfrm>
            <a:custGeom>
              <a:avLst/>
              <a:gdLst/>
              <a:ahLst/>
              <a:cxnLst/>
              <a:rect l="l" t="t" r="r" b="b"/>
              <a:pathLst>
                <a:path w="4256" h="457" fill="none" extrusionOk="0">
                  <a:moveTo>
                    <a:pt x="4256" y="456"/>
                  </a:moveTo>
                  <a:cubicBezTo>
                    <a:pt x="3830" y="244"/>
                    <a:pt x="3101" y="0"/>
                    <a:pt x="2098" y="0"/>
                  </a:cubicBezTo>
                  <a:cubicBezTo>
                    <a:pt x="1125" y="0"/>
                    <a:pt x="426" y="213"/>
                    <a:pt x="1" y="456"/>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9"/>
            <p:cNvSpPr/>
            <p:nvPr/>
          </p:nvSpPr>
          <p:spPr>
            <a:xfrm>
              <a:off x="5191001" y="2694735"/>
              <a:ext cx="626079" cy="71640"/>
            </a:xfrm>
            <a:custGeom>
              <a:avLst/>
              <a:gdLst/>
              <a:ahLst/>
              <a:cxnLst/>
              <a:rect l="l" t="t" r="r" b="b"/>
              <a:pathLst>
                <a:path w="4256" h="487" fill="none" extrusionOk="0">
                  <a:moveTo>
                    <a:pt x="1" y="0"/>
                  </a:moveTo>
                  <a:cubicBezTo>
                    <a:pt x="426" y="243"/>
                    <a:pt x="1125" y="486"/>
                    <a:pt x="2159" y="486"/>
                  </a:cubicBezTo>
                  <a:cubicBezTo>
                    <a:pt x="3131" y="486"/>
                    <a:pt x="3830" y="243"/>
                    <a:pt x="4256" y="30"/>
                  </a:cubicBezTo>
                </a:path>
              </a:pathLst>
            </a:custGeom>
            <a:noFill/>
            <a:ln w="9525" cap="flat" cmpd="sng">
              <a:solidFill>
                <a:schemeClr val="accent2"/>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86"/>
        <p:cNvGrpSpPr/>
        <p:nvPr/>
      </p:nvGrpSpPr>
      <p:grpSpPr>
        <a:xfrm>
          <a:off x="0" y="0"/>
          <a:ext cx="0" cy="0"/>
          <a:chOff x="0" y="0"/>
          <a:chExt cx="0" cy="0"/>
        </a:xfrm>
      </p:grpSpPr>
      <p:sp>
        <p:nvSpPr>
          <p:cNvPr id="1387" name="Google Shape;1387;p90"/>
          <p:cNvSpPr/>
          <p:nvPr/>
        </p:nvSpPr>
        <p:spPr>
          <a:xfrm>
            <a:off x="3505600" y="713225"/>
            <a:ext cx="2132787" cy="2132787"/>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90"/>
          <p:cNvSpPr txBox="1">
            <a:spLocks noGrp="1"/>
          </p:cNvSpPr>
          <p:nvPr>
            <p:ph type="title"/>
          </p:nvPr>
        </p:nvSpPr>
        <p:spPr>
          <a:xfrm>
            <a:off x="1146900" y="3068936"/>
            <a:ext cx="6850200" cy="841800"/>
          </a:xfrm>
          <a:prstGeom prst="rect">
            <a:avLst/>
          </a:prstGeom>
        </p:spPr>
        <p:txBody>
          <a:bodyPr spcFirstLastPara="1" wrap="square" lIns="91425" tIns="91425" rIns="91425" bIns="91425" anchor="ctr" anchorCtr="0">
            <a:noAutofit/>
          </a:bodyPr>
          <a:lstStyle/>
          <a:p>
            <a:r>
              <a:rPr lang="en-US" altLang="zh-CN" dirty="0"/>
              <a:t>UML</a:t>
            </a:r>
            <a:r>
              <a:rPr lang="zh-CN" altLang="en-US" dirty="0"/>
              <a:t>类型图</a:t>
            </a:r>
            <a:endParaRPr dirty="0"/>
          </a:p>
        </p:txBody>
      </p:sp>
      <p:sp>
        <p:nvSpPr>
          <p:cNvPr id="1389" name="Google Shape;1389;p90"/>
          <p:cNvSpPr txBox="1">
            <a:spLocks noGrp="1"/>
          </p:cNvSpPr>
          <p:nvPr>
            <p:ph type="title" idx="2"/>
          </p:nvPr>
        </p:nvSpPr>
        <p:spPr>
          <a:xfrm>
            <a:off x="3140400" y="925223"/>
            <a:ext cx="2863200" cy="170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grpSp>
        <p:nvGrpSpPr>
          <p:cNvPr id="1391" name="Google Shape;1391;p90"/>
          <p:cNvGrpSpPr/>
          <p:nvPr/>
        </p:nvGrpSpPr>
        <p:grpSpPr>
          <a:xfrm>
            <a:off x="1414861" y="1148703"/>
            <a:ext cx="709302" cy="709356"/>
            <a:chOff x="1074511" y="925228"/>
            <a:chExt cx="709302" cy="709356"/>
          </a:xfrm>
        </p:grpSpPr>
        <p:sp>
          <p:nvSpPr>
            <p:cNvPr id="1392" name="Google Shape;1392;p90"/>
            <p:cNvSpPr/>
            <p:nvPr/>
          </p:nvSpPr>
          <p:spPr>
            <a:xfrm rot="-514359">
              <a:off x="1117492" y="968204"/>
              <a:ext cx="623340" cy="623404"/>
            </a:xfrm>
            <a:custGeom>
              <a:avLst/>
              <a:gdLst/>
              <a:ahLst/>
              <a:cxnLst/>
              <a:rect l="l" t="t" r="r" b="b"/>
              <a:pathLst>
                <a:path w="9727" h="9728" extrusionOk="0">
                  <a:moveTo>
                    <a:pt x="1611" y="1"/>
                  </a:moveTo>
                  <a:cubicBezTo>
                    <a:pt x="699" y="1"/>
                    <a:pt x="0" y="730"/>
                    <a:pt x="0" y="1612"/>
                  </a:cubicBezTo>
                  <a:lnTo>
                    <a:pt x="0" y="8116"/>
                  </a:lnTo>
                  <a:cubicBezTo>
                    <a:pt x="0" y="8998"/>
                    <a:pt x="699" y="9727"/>
                    <a:pt x="1611" y="9727"/>
                  </a:cubicBezTo>
                  <a:lnTo>
                    <a:pt x="8085" y="9727"/>
                  </a:lnTo>
                  <a:cubicBezTo>
                    <a:pt x="8997" y="9727"/>
                    <a:pt x="9727" y="8998"/>
                    <a:pt x="9727" y="8116"/>
                  </a:cubicBezTo>
                  <a:lnTo>
                    <a:pt x="9727" y="1612"/>
                  </a:lnTo>
                  <a:cubicBezTo>
                    <a:pt x="9727" y="730"/>
                    <a:pt x="8997" y="1"/>
                    <a:pt x="8085" y="1"/>
                  </a:cubicBezTo>
                  <a:close/>
                </a:path>
              </a:pathLst>
            </a:custGeom>
            <a:noFill/>
            <a:ln w="952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90"/>
            <p:cNvSpPr/>
            <p:nvPr/>
          </p:nvSpPr>
          <p:spPr>
            <a:xfrm rot="-514359">
              <a:off x="1373904" y="1202490"/>
              <a:ext cx="128616" cy="144188"/>
            </a:xfrm>
            <a:custGeom>
              <a:avLst/>
              <a:gdLst/>
              <a:ahLst/>
              <a:cxnLst/>
              <a:rect l="l" t="t" r="r" b="b"/>
              <a:pathLst>
                <a:path w="2007" h="2250" fill="none" extrusionOk="0">
                  <a:moveTo>
                    <a:pt x="0" y="92"/>
                  </a:moveTo>
                  <a:lnTo>
                    <a:pt x="0" y="2159"/>
                  </a:lnTo>
                  <a:cubicBezTo>
                    <a:pt x="0" y="2219"/>
                    <a:pt x="61" y="2250"/>
                    <a:pt x="91" y="2219"/>
                  </a:cubicBezTo>
                  <a:lnTo>
                    <a:pt x="1946" y="1186"/>
                  </a:lnTo>
                  <a:cubicBezTo>
                    <a:pt x="2006" y="1156"/>
                    <a:pt x="2006" y="1095"/>
                    <a:pt x="1946" y="1064"/>
                  </a:cubicBezTo>
                  <a:lnTo>
                    <a:pt x="91" y="31"/>
                  </a:lnTo>
                  <a:cubicBezTo>
                    <a:pt x="61" y="1"/>
                    <a:pt x="0" y="31"/>
                    <a:pt x="0" y="92"/>
                  </a:cubicBezTo>
                  <a:close/>
                </a:path>
              </a:pathLst>
            </a:custGeom>
            <a:noFill/>
            <a:ln w="952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90"/>
            <p:cNvSpPr/>
            <p:nvPr/>
          </p:nvSpPr>
          <p:spPr>
            <a:xfrm rot="-514359">
              <a:off x="1284435" y="1131993"/>
              <a:ext cx="286389" cy="288376"/>
            </a:xfrm>
            <a:custGeom>
              <a:avLst/>
              <a:gdLst/>
              <a:ahLst/>
              <a:cxnLst/>
              <a:rect l="l" t="t" r="r" b="b"/>
              <a:pathLst>
                <a:path w="4469" h="4500" fill="none" extrusionOk="0">
                  <a:moveTo>
                    <a:pt x="3496" y="4499"/>
                  </a:moveTo>
                  <a:lnTo>
                    <a:pt x="973" y="4499"/>
                  </a:lnTo>
                  <a:cubicBezTo>
                    <a:pt x="426" y="4499"/>
                    <a:pt x="0" y="4044"/>
                    <a:pt x="0" y="3496"/>
                  </a:cubicBezTo>
                  <a:lnTo>
                    <a:pt x="0" y="1004"/>
                  </a:lnTo>
                  <a:cubicBezTo>
                    <a:pt x="0" y="457"/>
                    <a:pt x="426" y="1"/>
                    <a:pt x="973" y="1"/>
                  </a:cubicBezTo>
                  <a:lnTo>
                    <a:pt x="3496" y="1"/>
                  </a:lnTo>
                  <a:cubicBezTo>
                    <a:pt x="4043" y="1"/>
                    <a:pt x="4468" y="457"/>
                    <a:pt x="4468" y="1004"/>
                  </a:cubicBezTo>
                  <a:lnTo>
                    <a:pt x="4468" y="3496"/>
                  </a:lnTo>
                  <a:cubicBezTo>
                    <a:pt x="4468" y="4044"/>
                    <a:pt x="4043" y="4499"/>
                    <a:pt x="3496" y="4499"/>
                  </a:cubicBezTo>
                  <a:close/>
                </a:path>
              </a:pathLst>
            </a:custGeom>
            <a:noFill/>
            <a:ln w="9525" cap="flat" cmpd="sng">
              <a:solidFill>
                <a:schemeClr val="accent4"/>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 name="Google Shape;1395;p90"/>
          <p:cNvGrpSpPr/>
          <p:nvPr/>
        </p:nvGrpSpPr>
        <p:grpSpPr>
          <a:xfrm>
            <a:off x="6543922" y="843718"/>
            <a:ext cx="851910" cy="781546"/>
            <a:chOff x="7145197" y="889118"/>
            <a:chExt cx="851910" cy="781546"/>
          </a:xfrm>
        </p:grpSpPr>
        <p:sp>
          <p:nvSpPr>
            <p:cNvPr id="1396" name="Google Shape;1396;p90"/>
            <p:cNvSpPr/>
            <p:nvPr/>
          </p:nvSpPr>
          <p:spPr>
            <a:xfrm rot="989540">
              <a:off x="7709562" y="1210205"/>
              <a:ext cx="104304" cy="104304"/>
            </a:xfrm>
            <a:custGeom>
              <a:avLst/>
              <a:gdLst/>
              <a:ahLst/>
              <a:cxnLst/>
              <a:rect l="l" t="t" r="r" b="b"/>
              <a:pathLst>
                <a:path w="1855" h="1855" fill="none" extrusionOk="0">
                  <a:moveTo>
                    <a:pt x="1" y="912"/>
                  </a:moveTo>
                  <a:cubicBezTo>
                    <a:pt x="1" y="426"/>
                    <a:pt x="396" y="0"/>
                    <a:pt x="913" y="0"/>
                  </a:cubicBezTo>
                  <a:cubicBezTo>
                    <a:pt x="1429" y="0"/>
                    <a:pt x="1825" y="395"/>
                    <a:pt x="1855" y="912"/>
                  </a:cubicBezTo>
                  <a:cubicBezTo>
                    <a:pt x="1855" y="1429"/>
                    <a:pt x="1429" y="1824"/>
                    <a:pt x="943" y="1824"/>
                  </a:cubicBezTo>
                  <a:cubicBezTo>
                    <a:pt x="426" y="1854"/>
                    <a:pt x="1" y="1429"/>
                    <a:pt x="1" y="912"/>
                  </a:cubicBezTo>
                  <a:close/>
                </a:path>
              </a:pathLst>
            </a:custGeom>
            <a:noFill/>
            <a:ln w="68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90"/>
            <p:cNvSpPr/>
            <p:nvPr/>
          </p:nvSpPr>
          <p:spPr>
            <a:xfrm rot="989540">
              <a:off x="7538656" y="1161368"/>
              <a:ext cx="104304" cy="104304"/>
            </a:xfrm>
            <a:custGeom>
              <a:avLst/>
              <a:gdLst/>
              <a:ahLst/>
              <a:cxnLst/>
              <a:rect l="l" t="t" r="r" b="b"/>
              <a:pathLst>
                <a:path w="1855" h="1855" fill="none" extrusionOk="0">
                  <a:moveTo>
                    <a:pt x="1" y="913"/>
                  </a:moveTo>
                  <a:cubicBezTo>
                    <a:pt x="1" y="426"/>
                    <a:pt x="426" y="1"/>
                    <a:pt x="913" y="1"/>
                  </a:cubicBezTo>
                  <a:cubicBezTo>
                    <a:pt x="1429" y="1"/>
                    <a:pt x="1855" y="396"/>
                    <a:pt x="1855" y="913"/>
                  </a:cubicBezTo>
                  <a:cubicBezTo>
                    <a:pt x="1855" y="1429"/>
                    <a:pt x="1460" y="1824"/>
                    <a:pt x="943" y="1824"/>
                  </a:cubicBezTo>
                  <a:cubicBezTo>
                    <a:pt x="426" y="1855"/>
                    <a:pt x="1" y="1429"/>
                    <a:pt x="1" y="913"/>
                  </a:cubicBezTo>
                  <a:close/>
                </a:path>
              </a:pathLst>
            </a:custGeom>
            <a:noFill/>
            <a:ln w="68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90"/>
            <p:cNvSpPr/>
            <p:nvPr/>
          </p:nvSpPr>
          <p:spPr>
            <a:xfrm rot="989540">
              <a:off x="7367734" y="1112584"/>
              <a:ext cx="104304" cy="104304"/>
            </a:xfrm>
            <a:custGeom>
              <a:avLst/>
              <a:gdLst/>
              <a:ahLst/>
              <a:cxnLst/>
              <a:rect l="l" t="t" r="r" b="b"/>
              <a:pathLst>
                <a:path w="1855" h="1855" fill="none" extrusionOk="0">
                  <a:moveTo>
                    <a:pt x="31" y="942"/>
                  </a:moveTo>
                  <a:cubicBezTo>
                    <a:pt x="0" y="426"/>
                    <a:pt x="426" y="0"/>
                    <a:pt x="943" y="0"/>
                  </a:cubicBezTo>
                  <a:cubicBezTo>
                    <a:pt x="1429" y="0"/>
                    <a:pt x="1855" y="395"/>
                    <a:pt x="1855" y="912"/>
                  </a:cubicBezTo>
                  <a:cubicBezTo>
                    <a:pt x="1855" y="1429"/>
                    <a:pt x="1459" y="1824"/>
                    <a:pt x="943" y="1824"/>
                  </a:cubicBezTo>
                  <a:cubicBezTo>
                    <a:pt x="426" y="1854"/>
                    <a:pt x="31" y="1429"/>
                    <a:pt x="31" y="942"/>
                  </a:cubicBezTo>
                  <a:close/>
                </a:path>
              </a:pathLst>
            </a:custGeom>
            <a:noFill/>
            <a:ln w="68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90"/>
            <p:cNvSpPr/>
            <p:nvPr/>
          </p:nvSpPr>
          <p:spPr>
            <a:xfrm rot="989540">
              <a:off x="7216491" y="977355"/>
              <a:ext cx="709321" cy="605073"/>
            </a:xfrm>
            <a:custGeom>
              <a:avLst/>
              <a:gdLst/>
              <a:ahLst/>
              <a:cxnLst/>
              <a:rect l="l" t="t" r="r" b="b"/>
              <a:pathLst>
                <a:path w="12615" h="10761" fill="none" extrusionOk="0">
                  <a:moveTo>
                    <a:pt x="2858" y="8451"/>
                  </a:moveTo>
                  <a:lnTo>
                    <a:pt x="5989" y="8420"/>
                  </a:lnTo>
                  <a:cubicBezTo>
                    <a:pt x="6475" y="10396"/>
                    <a:pt x="7995" y="10730"/>
                    <a:pt x="8876" y="10761"/>
                  </a:cubicBezTo>
                  <a:cubicBezTo>
                    <a:pt x="9059" y="10761"/>
                    <a:pt x="9150" y="10518"/>
                    <a:pt x="8998" y="10426"/>
                  </a:cubicBezTo>
                  <a:cubicBezTo>
                    <a:pt x="8025" y="9667"/>
                    <a:pt x="8390" y="8390"/>
                    <a:pt x="8390" y="8390"/>
                  </a:cubicBezTo>
                  <a:lnTo>
                    <a:pt x="9849" y="8390"/>
                  </a:lnTo>
                  <a:cubicBezTo>
                    <a:pt x="11369" y="8360"/>
                    <a:pt x="12615" y="7113"/>
                    <a:pt x="12615" y="5563"/>
                  </a:cubicBezTo>
                  <a:lnTo>
                    <a:pt x="12584" y="2767"/>
                  </a:lnTo>
                  <a:cubicBezTo>
                    <a:pt x="12554" y="1247"/>
                    <a:pt x="11308" y="1"/>
                    <a:pt x="9758" y="1"/>
                  </a:cubicBezTo>
                  <a:lnTo>
                    <a:pt x="2767" y="92"/>
                  </a:lnTo>
                  <a:cubicBezTo>
                    <a:pt x="1247" y="92"/>
                    <a:pt x="1" y="1369"/>
                    <a:pt x="1" y="2888"/>
                  </a:cubicBezTo>
                  <a:lnTo>
                    <a:pt x="31" y="5685"/>
                  </a:lnTo>
                  <a:cubicBezTo>
                    <a:pt x="61" y="7235"/>
                    <a:pt x="1338" y="8481"/>
                    <a:pt x="2858" y="8451"/>
                  </a:cubicBezTo>
                  <a:close/>
                </a:path>
              </a:pathLst>
            </a:custGeom>
            <a:noFill/>
            <a:ln w="6850" cap="flat" cmpd="sng">
              <a:solidFill>
                <a:schemeClr val="accen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03"/>
        <p:cNvGrpSpPr/>
        <p:nvPr/>
      </p:nvGrpSpPr>
      <p:grpSpPr>
        <a:xfrm>
          <a:off x="0" y="0"/>
          <a:ext cx="0" cy="0"/>
          <a:chOff x="0" y="0"/>
          <a:chExt cx="0" cy="0"/>
        </a:xfrm>
      </p:grpSpPr>
      <p:grpSp>
        <p:nvGrpSpPr>
          <p:cNvPr id="1404" name="Google Shape;1404;p91"/>
          <p:cNvGrpSpPr/>
          <p:nvPr/>
        </p:nvGrpSpPr>
        <p:grpSpPr>
          <a:xfrm>
            <a:off x="5498308" y="1718004"/>
            <a:ext cx="2863019" cy="2707636"/>
            <a:chOff x="4474850" y="1409325"/>
            <a:chExt cx="2863019" cy="2707636"/>
          </a:xfrm>
        </p:grpSpPr>
        <p:sp>
          <p:nvSpPr>
            <p:cNvPr id="1405" name="Google Shape;1405;p91"/>
            <p:cNvSpPr/>
            <p:nvPr/>
          </p:nvSpPr>
          <p:spPr>
            <a:xfrm>
              <a:off x="4474850" y="1409325"/>
              <a:ext cx="2859900" cy="2707500"/>
            </a:xfrm>
            <a:prstGeom prst="roundRect">
              <a:avLst>
                <a:gd name="adj" fmla="val 4850"/>
              </a:avLst>
            </a:prstGeom>
            <a:gradFill>
              <a:gsLst>
                <a:gs pos="0">
                  <a:schemeClr val="accent2"/>
                </a:gs>
                <a:gs pos="100000">
                  <a:schemeClr val="accent6"/>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91"/>
            <p:cNvSpPr/>
            <p:nvPr/>
          </p:nvSpPr>
          <p:spPr>
            <a:xfrm>
              <a:off x="5452870" y="3533575"/>
              <a:ext cx="852000" cy="496800"/>
            </a:xfrm>
            <a:prstGeom prst="rec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91"/>
            <p:cNvSpPr/>
            <p:nvPr/>
          </p:nvSpPr>
          <p:spPr>
            <a:xfrm>
              <a:off x="6378162" y="3533575"/>
              <a:ext cx="852000" cy="496800"/>
            </a:xfrm>
            <a:prstGeom prst="rec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91"/>
            <p:cNvSpPr/>
            <p:nvPr/>
          </p:nvSpPr>
          <p:spPr>
            <a:xfrm>
              <a:off x="5452100" y="2016250"/>
              <a:ext cx="1764900" cy="1457100"/>
            </a:xfrm>
            <a:prstGeom prst="rect">
              <a:avLst/>
            </a:prstGeom>
            <a:solidFill>
              <a:schemeClr val="dk1"/>
            </a:solidFill>
            <a:ln w="9525"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91"/>
            <p:cNvSpPr/>
            <p:nvPr/>
          </p:nvSpPr>
          <p:spPr>
            <a:xfrm>
              <a:off x="4475739" y="1675816"/>
              <a:ext cx="2862131" cy="63"/>
            </a:xfrm>
            <a:custGeom>
              <a:avLst/>
              <a:gdLst/>
              <a:ahLst/>
              <a:cxnLst/>
              <a:rect l="l" t="t" r="r" b="b"/>
              <a:pathLst>
                <a:path w="74288" h="1" fill="none" extrusionOk="0">
                  <a:moveTo>
                    <a:pt x="0" y="1"/>
                  </a:moveTo>
                  <a:lnTo>
                    <a:pt x="74287"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91"/>
            <p:cNvSpPr/>
            <p:nvPr/>
          </p:nvSpPr>
          <p:spPr>
            <a:xfrm>
              <a:off x="4475739" y="1939429"/>
              <a:ext cx="2862131" cy="63"/>
            </a:xfrm>
            <a:custGeom>
              <a:avLst/>
              <a:gdLst/>
              <a:ahLst/>
              <a:cxnLst/>
              <a:rect l="l" t="t" r="r" b="b"/>
              <a:pathLst>
                <a:path w="74288" h="1" fill="none" extrusionOk="0">
                  <a:moveTo>
                    <a:pt x="0" y="1"/>
                  </a:moveTo>
                  <a:lnTo>
                    <a:pt x="74287"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91"/>
            <p:cNvSpPr/>
            <p:nvPr/>
          </p:nvSpPr>
          <p:spPr>
            <a:xfrm>
              <a:off x="4597962" y="1521103"/>
              <a:ext cx="49706" cy="47821"/>
            </a:xfrm>
            <a:custGeom>
              <a:avLst/>
              <a:gdLst/>
              <a:ahLst/>
              <a:cxnLst/>
              <a:rect l="l" t="t" r="r" b="b"/>
              <a:pathLst>
                <a:path w="791" h="761" fill="none" extrusionOk="0">
                  <a:moveTo>
                    <a:pt x="791" y="396"/>
                  </a:moveTo>
                  <a:cubicBezTo>
                    <a:pt x="791" y="153"/>
                    <a:pt x="608" y="1"/>
                    <a:pt x="396" y="1"/>
                  </a:cubicBezTo>
                  <a:cubicBezTo>
                    <a:pt x="183" y="1"/>
                    <a:pt x="1" y="153"/>
                    <a:pt x="1" y="396"/>
                  </a:cubicBezTo>
                  <a:cubicBezTo>
                    <a:pt x="1" y="609"/>
                    <a:pt x="183" y="761"/>
                    <a:pt x="396" y="761"/>
                  </a:cubicBezTo>
                  <a:cubicBezTo>
                    <a:pt x="608" y="761"/>
                    <a:pt x="791" y="609"/>
                    <a:pt x="791" y="396"/>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91"/>
            <p:cNvSpPr/>
            <p:nvPr/>
          </p:nvSpPr>
          <p:spPr>
            <a:xfrm>
              <a:off x="4704916" y="1521103"/>
              <a:ext cx="49706" cy="47821"/>
            </a:xfrm>
            <a:custGeom>
              <a:avLst/>
              <a:gdLst/>
              <a:ahLst/>
              <a:cxnLst/>
              <a:rect l="l" t="t" r="r" b="b"/>
              <a:pathLst>
                <a:path w="791" h="761" fill="none" extrusionOk="0">
                  <a:moveTo>
                    <a:pt x="791" y="396"/>
                  </a:moveTo>
                  <a:cubicBezTo>
                    <a:pt x="791" y="609"/>
                    <a:pt x="609" y="761"/>
                    <a:pt x="396" y="761"/>
                  </a:cubicBezTo>
                  <a:cubicBezTo>
                    <a:pt x="183" y="761"/>
                    <a:pt x="1" y="609"/>
                    <a:pt x="1" y="396"/>
                  </a:cubicBezTo>
                  <a:cubicBezTo>
                    <a:pt x="1" y="153"/>
                    <a:pt x="183" y="1"/>
                    <a:pt x="396" y="1"/>
                  </a:cubicBezTo>
                  <a:cubicBezTo>
                    <a:pt x="609" y="1"/>
                    <a:pt x="791" y="153"/>
                    <a:pt x="791" y="396"/>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91"/>
            <p:cNvSpPr/>
            <p:nvPr/>
          </p:nvSpPr>
          <p:spPr>
            <a:xfrm>
              <a:off x="4813818" y="1521103"/>
              <a:ext cx="47821" cy="47821"/>
            </a:xfrm>
            <a:custGeom>
              <a:avLst/>
              <a:gdLst/>
              <a:ahLst/>
              <a:cxnLst/>
              <a:rect l="l" t="t" r="r" b="b"/>
              <a:pathLst>
                <a:path w="761" h="761" fill="none" extrusionOk="0">
                  <a:moveTo>
                    <a:pt x="760" y="396"/>
                  </a:moveTo>
                  <a:cubicBezTo>
                    <a:pt x="760" y="609"/>
                    <a:pt x="608" y="761"/>
                    <a:pt x="395" y="761"/>
                  </a:cubicBezTo>
                  <a:cubicBezTo>
                    <a:pt x="183" y="761"/>
                    <a:pt x="0" y="609"/>
                    <a:pt x="0" y="396"/>
                  </a:cubicBezTo>
                  <a:cubicBezTo>
                    <a:pt x="0" y="153"/>
                    <a:pt x="183" y="1"/>
                    <a:pt x="395" y="1"/>
                  </a:cubicBezTo>
                  <a:cubicBezTo>
                    <a:pt x="608" y="1"/>
                    <a:pt x="760" y="153"/>
                    <a:pt x="760" y="396"/>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91"/>
            <p:cNvSpPr/>
            <p:nvPr/>
          </p:nvSpPr>
          <p:spPr>
            <a:xfrm>
              <a:off x="4603681" y="1807654"/>
              <a:ext cx="340090" cy="63"/>
            </a:xfrm>
            <a:custGeom>
              <a:avLst/>
              <a:gdLst/>
              <a:ahLst/>
              <a:cxnLst/>
              <a:rect l="l" t="t" r="r" b="b"/>
              <a:pathLst>
                <a:path w="5412" h="1" fill="none" extrusionOk="0">
                  <a:moveTo>
                    <a:pt x="1" y="0"/>
                  </a:moveTo>
                  <a:lnTo>
                    <a:pt x="5411"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91"/>
            <p:cNvSpPr/>
            <p:nvPr/>
          </p:nvSpPr>
          <p:spPr>
            <a:xfrm>
              <a:off x="5117523" y="1807654"/>
              <a:ext cx="338142" cy="63"/>
            </a:xfrm>
            <a:custGeom>
              <a:avLst/>
              <a:gdLst/>
              <a:ahLst/>
              <a:cxnLst/>
              <a:rect l="l" t="t" r="r" b="b"/>
              <a:pathLst>
                <a:path w="5381" h="1" fill="none" extrusionOk="0">
                  <a:moveTo>
                    <a:pt x="0" y="0"/>
                  </a:moveTo>
                  <a:lnTo>
                    <a:pt x="538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91"/>
            <p:cNvSpPr/>
            <p:nvPr/>
          </p:nvSpPr>
          <p:spPr>
            <a:xfrm>
              <a:off x="5629418" y="1807654"/>
              <a:ext cx="338142" cy="63"/>
            </a:xfrm>
            <a:custGeom>
              <a:avLst/>
              <a:gdLst/>
              <a:ahLst/>
              <a:cxnLst/>
              <a:rect l="l" t="t" r="r" b="b"/>
              <a:pathLst>
                <a:path w="5381" h="1" fill="none" extrusionOk="0">
                  <a:moveTo>
                    <a:pt x="0" y="0"/>
                  </a:moveTo>
                  <a:lnTo>
                    <a:pt x="538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91"/>
            <p:cNvSpPr/>
            <p:nvPr/>
          </p:nvSpPr>
          <p:spPr>
            <a:xfrm>
              <a:off x="6141313" y="1807654"/>
              <a:ext cx="340027" cy="63"/>
            </a:xfrm>
            <a:custGeom>
              <a:avLst/>
              <a:gdLst/>
              <a:ahLst/>
              <a:cxnLst/>
              <a:rect l="l" t="t" r="r" b="b"/>
              <a:pathLst>
                <a:path w="5411" h="1" fill="none" extrusionOk="0">
                  <a:moveTo>
                    <a:pt x="0" y="0"/>
                  </a:moveTo>
                  <a:lnTo>
                    <a:pt x="5411"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91"/>
            <p:cNvSpPr/>
            <p:nvPr/>
          </p:nvSpPr>
          <p:spPr>
            <a:xfrm>
              <a:off x="5377304" y="1939429"/>
              <a:ext cx="0" cy="2177532"/>
            </a:xfrm>
            <a:custGeom>
              <a:avLst/>
              <a:gdLst/>
              <a:ahLst/>
              <a:cxnLst/>
              <a:rect l="l" t="t" r="r" b="b"/>
              <a:pathLst>
                <a:path h="34652" fill="none" extrusionOk="0">
                  <a:moveTo>
                    <a:pt x="0" y="1"/>
                  </a:moveTo>
                  <a:lnTo>
                    <a:pt x="0" y="3465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91"/>
            <p:cNvSpPr/>
            <p:nvPr/>
          </p:nvSpPr>
          <p:spPr>
            <a:xfrm>
              <a:off x="4475739" y="2327152"/>
              <a:ext cx="901565" cy="63"/>
            </a:xfrm>
            <a:custGeom>
              <a:avLst/>
              <a:gdLst/>
              <a:ahLst/>
              <a:cxnLst/>
              <a:rect l="l" t="t" r="r" b="b"/>
              <a:pathLst>
                <a:path w="14347" h="1" fill="none" extrusionOk="0">
                  <a:moveTo>
                    <a:pt x="0" y="1"/>
                  </a:moveTo>
                  <a:lnTo>
                    <a:pt x="14347"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91"/>
            <p:cNvSpPr/>
            <p:nvPr/>
          </p:nvSpPr>
          <p:spPr>
            <a:xfrm>
              <a:off x="4475739" y="2714938"/>
              <a:ext cx="901565" cy="63"/>
            </a:xfrm>
            <a:custGeom>
              <a:avLst/>
              <a:gdLst/>
              <a:ahLst/>
              <a:cxnLst/>
              <a:rect l="l" t="t" r="r" b="b"/>
              <a:pathLst>
                <a:path w="14347" h="1" fill="none" extrusionOk="0">
                  <a:moveTo>
                    <a:pt x="0" y="0"/>
                  </a:moveTo>
                  <a:lnTo>
                    <a:pt x="14347"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91"/>
            <p:cNvSpPr/>
            <p:nvPr/>
          </p:nvSpPr>
          <p:spPr>
            <a:xfrm>
              <a:off x="4475739" y="3100775"/>
              <a:ext cx="901565" cy="63"/>
            </a:xfrm>
            <a:custGeom>
              <a:avLst/>
              <a:gdLst/>
              <a:ahLst/>
              <a:cxnLst/>
              <a:rect l="l" t="t" r="r" b="b"/>
              <a:pathLst>
                <a:path w="14347" h="1" fill="none" extrusionOk="0">
                  <a:moveTo>
                    <a:pt x="0" y="0"/>
                  </a:moveTo>
                  <a:lnTo>
                    <a:pt x="14347"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91"/>
            <p:cNvSpPr/>
            <p:nvPr/>
          </p:nvSpPr>
          <p:spPr>
            <a:xfrm>
              <a:off x="4475739" y="3488498"/>
              <a:ext cx="901565" cy="63"/>
            </a:xfrm>
            <a:custGeom>
              <a:avLst/>
              <a:gdLst/>
              <a:ahLst/>
              <a:cxnLst/>
              <a:rect l="l" t="t" r="r" b="b"/>
              <a:pathLst>
                <a:path w="14347" h="1" fill="none" extrusionOk="0">
                  <a:moveTo>
                    <a:pt x="0" y="0"/>
                  </a:moveTo>
                  <a:lnTo>
                    <a:pt x="14347"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91"/>
            <p:cNvSpPr/>
            <p:nvPr/>
          </p:nvSpPr>
          <p:spPr>
            <a:xfrm>
              <a:off x="4475739" y="3874336"/>
              <a:ext cx="901565" cy="63"/>
            </a:xfrm>
            <a:custGeom>
              <a:avLst/>
              <a:gdLst/>
              <a:ahLst/>
              <a:cxnLst/>
              <a:rect l="l" t="t" r="r" b="b"/>
              <a:pathLst>
                <a:path w="14347" h="1" fill="none" extrusionOk="0">
                  <a:moveTo>
                    <a:pt x="0" y="0"/>
                  </a:moveTo>
                  <a:lnTo>
                    <a:pt x="14347"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91"/>
            <p:cNvSpPr/>
            <p:nvPr/>
          </p:nvSpPr>
          <p:spPr>
            <a:xfrm>
              <a:off x="4808099" y="2101808"/>
              <a:ext cx="452699" cy="63"/>
            </a:xfrm>
            <a:custGeom>
              <a:avLst/>
              <a:gdLst/>
              <a:ahLst/>
              <a:cxnLst/>
              <a:rect l="l" t="t" r="r" b="b"/>
              <a:pathLst>
                <a:path w="7204" h="1" fill="none" extrusionOk="0">
                  <a:moveTo>
                    <a:pt x="0" y="0"/>
                  </a:moveTo>
                  <a:lnTo>
                    <a:pt x="720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91"/>
            <p:cNvSpPr/>
            <p:nvPr/>
          </p:nvSpPr>
          <p:spPr>
            <a:xfrm>
              <a:off x="4808099" y="2164836"/>
              <a:ext cx="362964" cy="63"/>
            </a:xfrm>
            <a:custGeom>
              <a:avLst/>
              <a:gdLst/>
              <a:ahLst/>
              <a:cxnLst/>
              <a:rect l="l" t="t" r="r" b="b"/>
              <a:pathLst>
                <a:path w="5776" h="1" fill="none" extrusionOk="0">
                  <a:moveTo>
                    <a:pt x="0" y="0"/>
                  </a:moveTo>
                  <a:lnTo>
                    <a:pt x="5775"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91"/>
            <p:cNvSpPr/>
            <p:nvPr/>
          </p:nvSpPr>
          <p:spPr>
            <a:xfrm>
              <a:off x="4808099" y="2489531"/>
              <a:ext cx="452699" cy="63"/>
            </a:xfrm>
            <a:custGeom>
              <a:avLst/>
              <a:gdLst/>
              <a:ahLst/>
              <a:cxnLst/>
              <a:rect l="l" t="t" r="r" b="b"/>
              <a:pathLst>
                <a:path w="7204" h="1" fill="none" extrusionOk="0">
                  <a:moveTo>
                    <a:pt x="0" y="0"/>
                  </a:moveTo>
                  <a:lnTo>
                    <a:pt x="720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91"/>
            <p:cNvSpPr/>
            <p:nvPr/>
          </p:nvSpPr>
          <p:spPr>
            <a:xfrm>
              <a:off x="4808099" y="2552559"/>
              <a:ext cx="452699" cy="63"/>
            </a:xfrm>
            <a:custGeom>
              <a:avLst/>
              <a:gdLst/>
              <a:ahLst/>
              <a:cxnLst/>
              <a:rect l="l" t="t" r="r" b="b"/>
              <a:pathLst>
                <a:path w="7204" h="1" fill="none" extrusionOk="0">
                  <a:moveTo>
                    <a:pt x="0" y="1"/>
                  </a:moveTo>
                  <a:lnTo>
                    <a:pt x="7204"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91"/>
            <p:cNvSpPr/>
            <p:nvPr/>
          </p:nvSpPr>
          <p:spPr>
            <a:xfrm>
              <a:off x="4808099" y="2877253"/>
              <a:ext cx="452699" cy="63"/>
            </a:xfrm>
            <a:custGeom>
              <a:avLst/>
              <a:gdLst/>
              <a:ahLst/>
              <a:cxnLst/>
              <a:rect l="l" t="t" r="r" b="b"/>
              <a:pathLst>
                <a:path w="7204" h="1" fill="none" extrusionOk="0">
                  <a:moveTo>
                    <a:pt x="0" y="1"/>
                  </a:moveTo>
                  <a:lnTo>
                    <a:pt x="7204"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91"/>
            <p:cNvSpPr/>
            <p:nvPr/>
          </p:nvSpPr>
          <p:spPr>
            <a:xfrm>
              <a:off x="4808099" y="2938397"/>
              <a:ext cx="301821" cy="63"/>
            </a:xfrm>
            <a:custGeom>
              <a:avLst/>
              <a:gdLst/>
              <a:ahLst/>
              <a:cxnLst/>
              <a:rect l="l" t="t" r="r" b="b"/>
              <a:pathLst>
                <a:path w="4803" h="1" fill="none" extrusionOk="0">
                  <a:moveTo>
                    <a:pt x="0" y="0"/>
                  </a:moveTo>
                  <a:lnTo>
                    <a:pt x="4803"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91"/>
            <p:cNvSpPr/>
            <p:nvPr/>
          </p:nvSpPr>
          <p:spPr>
            <a:xfrm>
              <a:off x="4808099" y="3263091"/>
              <a:ext cx="452699" cy="63"/>
            </a:xfrm>
            <a:custGeom>
              <a:avLst/>
              <a:gdLst/>
              <a:ahLst/>
              <a:cxnLst/>
              <a:rect l="l" t="t" r="r" b="b"/>
              <a:pathLst>
                <a:path w="7204" h="1" fill="none" extrusionOk="0">
                  <a:moveTo>
                    <a:pt x="0" y="1"/>
                  </a:moveTo>
                  <a:lnTo>
                    <a:pt x="7204"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91"/>
            <p:cNvSpPr/>
            <p:nvPr/>
          </p:nvSpPr>
          <p:spPr>
            <a:xfrm>
              <a:off x="4808099" y="3326120"/>
              <a:ext cx="225407" cy="63"/>
            </a:xfrm>
            <a:custGeom>
              <a:avLst/>
              <a:gdLst/>
              <a:ahLst/>
              <a:cxnLst/>
              <a:rect l="l" t="t" r="r" b="b"/>
              <a:pathLst>
                <a:path w="3587" h="1" fill="none" extrusionOk="0">
                  <a:moveTo>
                    <a:pt x="0" y="1"/>
                  </a:moveTo>
                  <a:lnTo>
                    <a:pt x="3587"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91"/>
            <p:cNvSpPr/>
            <p:nvPr/>
          </p:nvSpPr>
          <p:spPr>
            <a:xfrm>
              <a:off x="4808099" y="3650814"/>
              <a:ext cx="452699" cy="63"/>
            </a:xfrm>
            <a:custGeom>
              <a:avLst/>
              <a:gdLst/>
              <a:ahLst/>
              <a:cxnLst/>
              <a:rect l="l" t="t" r="r" b="b"/>
              <a:pathLst>
                <a:path w="7204" h="1" fill="none" extrusionOk="0">
                  <a:moveTo>
                    <a:pt x="0" y="1"/>
                  </a:moveTo>
                  <a:lnTo>
                    <a:pt x="7204"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91"/>
            <p:cNvSpPr/>
            <p:nvPr/>
          </p:nvSpPr>
          <p:spPr>
            <a:xfrm>
              <a:off x="4808099" y="3711957"/>
              <a:ext cx="362964" cy="63"/>
            </a:xfrm>
            <a:custGeom>
              <a:avLst/>
              <a:gdLst/>
              <a:ahLst/>
              <a:cxnLst/>
              <a:rect l="l" t="t" r="r" b="b"/>
              <a:pathLst>
                <a:path w="5776" h="1" fill="none" extrusionOk="0">
                  <a:moveTo>
                    <a:pt x="0" y="1"/>
                  </a:moveTo>
                  <a:lnTo>
                    <a:pt x="5775"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91"/>
            <p:cNvSpPr/>
            <p:nvPr/>
          </p:nvSpPr>
          <p:spPr>
            <a:xfrm>
              <a:off x="5452877" y="3664199"/>
              <a:ext cx="851985" cy="301883"/>
            </a:xfrm>
            <a:custGeom>
              <a:avLst/>
              <a:gdLst/>
              <a:ahLst/>
              <a:cxnLst/>
              <a:rect l="l" t="t" r="r" b="b"/>
              <a:pathLst>
                <a:path w="13558" h="4804" fill="none" extrusionOk="0">
                  <a:moveTo>
                    <a:pt x="1" y="4803"/>
                  </a:moveTo>
                  <a:lnTo>
                    <a:pt x="2706" y="2372"/>
                  </a:lnTo>
                  <a:lnTo>
                    <a:pt x="5259" y="4803"/>
                  </a:lnTo>
                  <a:lnTo>
                    <a:pt x="10487" y="1"/>
                  </a:lnTo>
                  <a:lnTo>
                    <a:pt x="13557" y="304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91"/>
            <p:cNvSpPr/>
            <p:nvPr/>
          </p:nvSpPr>
          <p:spPr>
            <a:xfrm>
              <a:off x="5575941" y="3650814"/>
              <a:ext cx="89798" cy="89861"/>
            </a:xfrm>
            <a:custGeom>
              <a:avLst/>
              <a:gdLst/>
              <a:ahLst/>
              <a:cxnLst/>
              <a:rect l="l" t="t" r="r" b="b"/>
              <a:pathLst>
                <a:path w="1429" h="1430" fill="none" extrusionOk="0">
                  <a:moveTo>
                    <a:pt x="1429" y="730"/>
                  </a:moveTo>
                  <a:cubicBezTo>
                    <a:pt x="1429" y="335"/>
                    <a:pt x="1125" y="1"/>
                    <a:pt x="730" y="1"/>
                  </a:cubicBezTo>
                  <a:cubicBezTo>
                    <a:pt x="335" y="1"/>
                    <a:pt x="0" y="335"/>
                    <a:pt x="0" y="730"/>
                  </a:cubicBezTo>
                  <a:cubicBezTo>
                    <a:pt x="0" y="1126"/>
                    <a:pt x="335" y="1430"/>
                    <a:pt x="730" y="1430"/>
                  </a:cubicBezTo>
                  <a:cubicBezTo>
                    <a:pt x="1125" y="1430"/>
                    <a:pt x="1429" y="1126"/>
                    <a:pt x="1429" y="73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91"/>
            <p:cNvSpPr/>
            <p:nvPr/>
          </p:nvSpPr>
          <p:spPr>
            <a:xfrm>
              <a:off x="6378169" y="3664199"/>
              <a:ext cx="851985" cy="301883"/>
            </a:xfrm>
            <a:custGeom>
              <a:avLst/>
              <a:gdLst/>
              <a:ahLst/>
              <a:cxnLst/>
              <a:rect l="l" t="t" r="r" b="b"/>
              <a:pathLst>
                <a:path w="13558" h="4804" fill="none" extrusionOk="0">
                  <a:moveTo>
                    <a:pt x="1" y="4803"/>
                  </a:moveTo>
                  <a:lnTo>
                    <a:pt x="2675" y="2372"/>
                  </a:lnTo>
                  <a:lnTo>
                    <a:pt x="5259" y="4803"/>
                  </a:lnTo>
                  <a:lnTo>
                    <a:pt x="10457" y="1"/>
                  </a:lnTo>
                  <a:lnTo>
                    <a:pt x="13557" y="304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91"/>
            <p:cNvSpPr/>
            <p:nvPr/>
          </p:nvSpPr>
          <p:spPr>
            <a:xfrm>
              <a:off x="6494662" y="3650814"/>
              <a:ext cx="91746" cy="89861"/>
            </a:xfrm>
            <a:custGeom>
              <a:avLst/>
              <a:gdLst/>
              <a:ahLst/>
              <a:cxnLst/>
              <a:rect l="l" t="t" r="r" b="b"/>
              <a:pathLst>
                <a:path w="1460" h="1430" fill="none" extrusionOk="0">
                  <a:moveTo>
                    <a:pt x="1459" y="730"/>
                  </a:moveTo>
                  <a:cubicBezTo>
                    <a:pt x="1459" y="335"/>
                    <a:pt x="1125" y="1"/>
                    <a:pt x="730" y="1"/>
                  </a:cubicBezTo>
                  <a:cubicBezTo>
                    <a:pt x="335" y="1"/>
                    <a:pt x="0" y="335"/>
                    <a:pt x="0" y="730"/>
                  </a:cubicBezTo>
                  <a:cubicBezTo>
                    <a:pt x="0" y="1126"/>
                    <a:pt x="335" y="1430"/>
                    <a:pt x="730" y="1430"/>
                  </a:cubicBezTo>
                  <a:cubicBezTo>
                    <a:pt x="1125" y="1430"/>
                    <a:pt x="1459" y="1126"/>
                    <a:pt x="1459" y="73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91"/>
            <p:cNvSpPr/>
            <p:nvPr/>
          </p:nvSpPr>
          <p:spPr>
            <a:xfrm>
              <a:off x="6168020" y="2506749"/>
              <a:ext cx="341975" cy="341912"/>
            </a:xfrm>
            <a:custGeom>
              <a:avLst/>
              <a:gdLst/>
              <a:ahLst/>
              <a:cxnLst/>
              <a:rect l="l" t="t" r="r" b="b"/>
              <a:pathLst>
                <a:path w="5442" h="5441" fill="none" extrusionOk="0">
                  <a:moveTo>
                    <a:pt x="5442" y="2705"/>
                  </a:moveTo>
                  <a:cubicBezTo>
                    <a:pt x="5442" y="1216"/>
                    <a:pt x="4226" y="0"/>
                    <a:pt x="2736" y="0"/>
                  </a:cubicBezTo>
                  <a:cubicBezTo>
                    <a:pt x="1217" y="0"/>
                    <a:pt x="1" y="1216"/>
                    <a:pt x="1" y="2705"/>
                  </a:cubicBezTo>
                  <a:cubicBezTo>
                    <a:pt x="1" y="4225"/>
                    <a:pt x="1217" y="5441"/>
                    <a:pt x="2736" y="5441"/>
                  </a:cubicBezTo>
                  <a:cubicBezTo>
                    <a:pt x="4226" y="5441"/>
                    <a:pt x="5442" y="4225"/>
                    <a:pt x="5442" y="2705"/>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91"/>
            <p:cNvSpPr/>
            <p:nvPr/>
          </p:nvSpPr>
          <p:spPr>
            <a:xfrm>
              <a:off x="5539620" y="2101808"/>
              <a:ext cx="762186" cy="63"/>
            </a:xfrm>
            <a:custGeom>
              <a:avLst/>
              <a:gdLst/>
              <a:ahLst/>
              <a:cxnLst/>
              <a:rect l="l" t="t" r="r" b="b"/>
              <a:pathLst>
                <a:path w="12129" h="1" fill="none" extrusionOk="0">
                  <a:moveTo>
                    <a:pt x="1" y="0"/>
                  </a:moveTo>
                  <a:lnTo>
                    <a:pt x="12129"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91"/>
            <p:cNvSpPr/>
            <p:nvPr/>
          </p:nvSpPr>
          <p:spPr>
            <a:xfrm>
              <a:off x="6279376" y="2595839"/>
              <a:ext cx="150124" cy="163731"/>
            </a:xfrm>
            <a:custGeom>
              <a:avLst/>
              <a:gdLst/>
              <a:ahLst/>
              <a:cxnLst/>
              <a:rect l="l" t="t" r="r" b="b"/>
              <a:pathLst>
                <a:path w="2372" h="2587" extrusionOk="0">
                  <a:moveTo>
                    <a:pt x="70" y="0"/>
                  </a:moveTo>
                  <a:cubicBezTo>
                    <a:pt x="31" y="0"/>
                    <a:pt x="0" y="43"/>
                    <a:pt x="0" y="86"/>
                  </a:cubicBezTo>
                  <a:lnTo>
                    <a:pt x="0" y="2488"/>
                  </a:lnTo>
                  <a:cubicBezTo>
                    <a:pt x="0" y="2537"/>
                    <a:pt x="41" y="2587"/>
                    <a:pt x="89" y="2587"/>
                  </a:cubicBezTo>
                  <a:cubicBezTo>
                    <a:pt x="100" y="2587"/>
                    <a:pt x="111" y="2584"/>
                    <a:pt x="122" y="2579"/>
                  </a:cubicBezTo>
                  <a:lnTo>
                    <a:pt x="2310" y="1363"/>
                  </a:lnTo>
                  <a:cubicBezTo>
                    <a:pt x="2371" y="1332"/>
                    <a:pt x="2371" y="1241"/>
                    <a:pt x="2310" y="1211"/>
                  </a:cubicBezTo>
                  <a:lnTo>
                    <a:pt x="122" y="25"/>
                  </a:lnTo>
                  <a:cubicBezTo>
                    <a:pt x="104" y="8"/>
                    <a:pt x="86" y="0"/>
                    <a:pt x="70" y="0"/>
                  </a:cubicBezTo>
                  <a:close/>
                </a:path>
              </a:pathLst>
            </a:custGeom>
            <a:gradFill>
              <a:gsLst>
                <a:gs pos="0">
                  <a:schemeClr val="accent1"/>
                </a:gs>
                <a:gs pos="100000">
                  <a:schemeClr val="accent2"/>
                </a:gs>
              </a:gsLst>
              <a:lin ang="0" scaled="0"/>
            </a:gra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91"/>
            <p:cNvSpPr/>
            <p:nvPr/>
          </p:nvSpPr>
          <p:spPr>
            <a:xfrm>
              <a:off x="4596475" y="2052561"/>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91"/>
            <p:cNvSpPr/>
            <p:nvPr/>
          </p:nvSpPr>
          <p:spPr>
            <a:xfrm>
              <a:off x="4596475" y="2446036"/>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91"/>
            <p:cNvSpPr/>
            <p:nvPr/>
          </p:nvSpPr>
          <p:spPr>
            <a:xfrm>
              <a:off x="4596475" y="2832836"/>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91"/>
            <p:cNvSpPr/>
            <p:nvPr/>
          </p:nvSpPr>
          <p:spPr>
            <a:xfrm>
              <a:off x="4596475" y="3219624"/>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91"/>
            <p:cNvSpPr/>
            <p:nvPr/>
          </p:nvSpPr>
          <p:spPr>
            <a:xfrm>
              <a:off x="4596475" y="3606386"/>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 name="Google Shape;1446;p91"/>
          <p:cNvSpPr txBox="1">
            <a:spLocks noGrp="1"/>
          </p:cNvSpPr>
          <p:nvPr>
            <p:ph type="title"/>
          </p:nvPr>
        </p:nvSpPr>
        <p:spPr>
          <a:xfrm>
            <a:off x="701975" y="1488325"/>
            <a:ext cx="3602700" cy="589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用例图</a:t>
            </a:r>
            <a:endParaRPr dirty="0"/>
          </a:p>
        </p:txBody>
      </p:sp>
      <p:sp>
        <p:nvSpPr>
          <p:cNvPr id="1447" name="Google Shape;1447;p91"/>
          <p:cNvSpPr txBox="1">
            <a:spLocks noGrp="1"/>
          </p:cNvSpPr>
          <p:nvPr>
            <p:ph type="body" idx="1"/>
          </p:nvPr>
        </p:nvSpPr>
        <p:spPr>
          <a:xfrm>
            <a:off x="701975" y="2077825"/>
            <a:ext cx="3602700" cy="1780800"/>
          </a:xfrm>
          <a:prstGeom prst="rect">
            <a:avLst/>
          </a:prstGeom>
        </p:spPr>
        <p:txBody>
          <a:bodyPr spcFirstLastPara="1" wrap="square" lIns="91425" tIns="91425" rIns="91425" bIns="91425" anchor="t" anchorCtr="0">
            <a:noAutofit/>
          </a:bodyPr>
          <a:lstStyle/>
          <a:p>
            <a:pPr marL="285750" indent="-285750" algn="l"/>
            <a:r>
              <a:rPr lang="zh-CN" altLang="en-US" dirty="0"/>
              <a:t>用例图是从软件需求分析到最终实现的第一步。</a:t>
            </a:r>
            <a:endParaRPr lang="en-US" altLang="zh-CN" dirty="0"/>
          </a:p>
          <a:p>
            <a:pPr marL="285750" indent="-285750" algn="l"/>
            <a:r>
              <a:rPr lang="zh-CN" altLang="en-US" dirty="0"/>
              <a:t>从参与者的角度出发来描述一个系统的功能。</a:t>
            </a:r>
            <a:endParaRPr lang="en-US" altLang="zh-CN" dirty="0"/>
          </a:p>
          <a:p>
            <a:pPr marL="285750" indent="-285750" algn="l"/>
            <a:r>
              <a:rPr lang="zh-CN" altLang="en-US" dirty="0"/>
              <a:t>主要目的是帮助开发团队以一种可视化的方式理解系统的功能需求。</a:t>
            </a:r>
            <a:endParaRPr dirty="0"/>
          </a:p>
        </p:txBody>
      </p:sp>
      <p:grpSp>
        <p:nvGrpSpPr>
          <p:cNvPr id="1448" name="Google Shape;1448;p91"/>
          <p:cNvGrpSpPr/>
          <p:nvPr/>
        </p:nvGrpSpPr>
        <p:grpSpPr>
          <a:xfrm>
            <a:off x="4763011" y="1313047"/>
            <a:ext cx="2863019" cy="2707636"/>
            <a:chOff x="4474850" y="1409325"/>
            <a:chExt cx="2863019" cy="2707636"/>
          </a:xfrm>
        </p:grpSpPr>
        <p:sp>
          <p:nvSpPr>
            <p:cNvPr id="1449" name="Google Shape;1449;p91"/>
            <p:cNvSpPr/>
            <p:nvPr/>
          </p:nvSpPr>
          <p:spPr>
            <a:xfrm>
              <a:off x="4474850" y="1409325"/>
              <a:ext cx="2859900" cy="2707500"/>
            </a:xfrm>
            <a:prstGeom prst="roundRect">
              <a:avLst>
                <a:gd name="adj" fmla="val 4850"/>
              </a:avLst>
            </a:prstGeom>
            <a:gradFill>
              <a:gsLst>
                <a:gs pos="0">
                  <a:schemeClr val="accent2"/>
                </a:gs>
                <a:gs pos="100000">
                  <a:schemeClr val="accent3"/>
                </a:gs>
              </a:gsLst>
              <a:lin ang="8099331"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91"/>
            <p:cNvSpPr/>
            <p:nvPr/>
          </p:nvSpPr>
          <p:spPr>
            <a:xfrm>
              <a:off x="5452870" y="3533575"/>
              <a:ext cx="852000" cy="496800"/>
            </a:xfrm>
            <a:prstGeom prst="rec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91"/>
            <p:cNvSpPr/>
            <p:nvPr/>
          </p:nvSpPr>
          <p:spPr>
            <a:xfrm>
              <a:off x="6378162" y="3533575"/>
              <a:ext cx="852000" cy="496800"/>
            </a:xfrm>
            <a:prstGeom prst="rect">
              <a:avLst/>
            </a:prstGeom>
            <a:solidFill>
              <a:schemeClr val="dk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91"/>
            <p:cNvSpPr/>
            <p:nvPr/>
          </p:nvSpPr>
          <p:spPr>
            <a:xfrm>
              <a:off x="5452100" y="2016250"/>
              <a:ext cx="1764900" cy="1457100"/>
            </a:xfrm>
            <a:prstGeom prst="rect">
              <a:avLst/>
            </a:prstGeom>
            <a:solidFill>
              <a:schemeClr val="dk1"/>
            </a:solidFill>
            <a:ln w="9525" cap="flat" cmpd="sng">
              <a:solidFill>
                <a:schemeClr val="lt1"/>
              </a:solidFill>
              <a:prstDash val="solid"/>
              <a:miter lim="8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91"/>
            <p:cNvSpPr/>
            <p:nvPr/>
          </p:nvSpPr>
          <p:spPr>
            <a:xfrm>
              <a:off x="4475739" y="1675816"/>
              <a:ext cx="2862131" cy="63"/>
            </a:xfrm>
            <a:custGeom>
              <a:avLst/>
              <a:gdLst/>
              <a:ahLst/>
              <a:cxnLst/>
              <a:rect l="l" t="t" r="r" b="b"/>
              <a:pathLst>
                <a:path w="74288" h="1" fill="none" extrusionOk="0">
                  <a:moveTo>
                    <a:pt x="0" y="1"/>
                  </a:moveTo>
                  <a:lnTo>
                    <a:pt x="74287"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91"/>
            <p:cNvSpPr/>
            <p:nvPr/>
          </p:nvSpPr>
          <p:spPr>
            <a:xfrm>
              <a:off x="4475739" y="1939429"/>
              <a:ext cx="2862131" cy="63"/>
            </a:xfrm>
            <a:custGeom>
              <a:avLst/>
              <a:gdLst/>
              <a:ahLst/>
              <a:cxnLst/>
              <a:rect l="l" t="t" r="r" b="b"/>
              <a:pathLst>
                <a:path w="74288" h="1" fill="none" extrusionOk="0">
                  <a:moveTo>
                    <a:pt x="0" y="1"/>
                  </a:moveTo>
                  <a:lnTo>
                    <a:pt x="74287"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91"/>
            <p:cNvSpPr/>
            <p:nvPr/>
          </p:nvSpPr>
          <p:spPr>
            <a:xfrm>
              <a:off x="4597962" y="1521103"/>
              <a:ext cx="49706" cy="47821"/>
            </a:xfrm>
            <a:custGeom>
              <a:avLst/>
              <a:gdLst/>
              <a:ahLst/>
              <a:cxnLst/>
              <a:rect l="l" t="t" r="r" b="b"/>
              <a:pathLst>
                <a:path w="791" h="761" fill="none" extrusionOk="0">
                  <a:moveTo>
                    <a:pt x="791" y="396"/>
                  </a:moveTo>
                  <a:cubicBezTo>
                    <a:pt x="791" y="153"/>
                    <a:pt x="608" y="1"/>
                    <a:pt x="396" y="1"/>
                  </a:cubicBezTo>
                  <a:cubicBezTo>
                    <a:pt x="183" y="1"/>
                    <a:pt x="1" y="153"/>
                    <a:pt x="1" y="396"/>
                  </a:cubicBezTo>
                  <a:cubicBezTo>
                    <a:pt x="1" y="609"/>
                    <a:pt x="183" y="761"/>
                    <a:pt x="396" y="761"/>
                  </a:cubicBezTo>
                  <a:cubicBezTo>
                    <a:pt x="608" y="761"/>
                    <a:pt x="791" y="609"/>
                    <a:pt x="791" y="396"/>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91"/>
            <p:cNvSpPr/>
            <p:nvPr/>
          </p:nvSpPr>
          <p:spPr>
            <a:xfrm>
              <a:off x="4704916" y="1521103"/>
              <a:ext cx="49706" cy="47821"/>
            </a:xfrm>
            <a:custGeom>
              <a:avLst/>
              <a:gdLst/>
              <a:ahLst/>
              <a:cxnLst/>
              <a:rect l="l" t="t" r="r" b="b"/>
              <a:pathLst>
                <a:path w="791" h="761" fill="none" extrusionOk="0">
                  <a:moveTo>
                    <a:pt x="791" y="396"/>
                  </a:moveTo>
                  <a:cubicBezTo>
                    <a:pt x="791" y="609"/>
                    <a:pt x="609" y="761"/>
                    <a:pt x="396" y="761"/>
                  </a:cubicBezTo>
                  <a:cubicBezTo>
                    <a:pt x="183" y="761"/>
                    <a:pt x="1" y="609"/>
                    <a:pt x="1" y="396"/>
                  </a:cubicBezTo>
                  <a:cubicBezTo>
                    <a:pt x="1" y="153"/>
                    <a:pt x="183" y="1"/>
                    <a:pt x="396" y="1"/>
                  </a:cubicBezTo>
                  <a:cubicBezTo>
                    <a:pt x="609" y="1"/>
                    <a:pt x="791" y="153"/>
                    <a:pt x="791" y="396"/>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91"/>
            <p:cNvSpPr/>
            <p:nvPr/>
          </p:nvSpPr>
          <p:spPr>
            <a:xfrm>
              <a:off x="4813818" y="1521103"/>
              <a:ext cx="47821" cy="47821"/>
            </a:xfrm>
            <a:custGeom>
              <a:avLst/>
              <a:gdLst/>
              <a:ahLst/>
              <a:cxnLst/>
              <a:rect l="l" t="t" r="r" b="b"/>
              <a:pathLst>
                <a:path w="761" h="761" fill="none" extrusionOk="0">
                  <a:moveTo>
                    <a:pt x="760" y="396"/>
                  </a:moveTo>
                  <a:cubicBezTo>
                    <a:pt x="760" y="609"/>
                    <a:pt x="608" y="761"/>
                    <a:pt x="395" y="761"/>
                  </a:cubicBezTo>
                  <a:cubicBezTo>
                    <a:pt x="183" y="761"/>
                    <a:pt x="0" y="609"/>
                    <a:pt x="0" y="396"/>
                  </a:cubicBezTo>
                  <a:cubicBezTo>
                    <a:pt x="0" y="153"/>
                    <a:pt x="183" y="1"/>
                    <a:pt x="395" y="1"/>
                  </a:cubicBezTo>
                  <a:cubicBezTo>
                    <a:pt x="608" y="1"/>
                    <a:pt x="760" y="153"/>
                    <a:pt x="760" y="396"/>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91"/>
            <p:cNvSpPr/>
            <p:nvPr/>
          </p:nvSpPr>
          <p:spPr>
            <a:xfrm>
              <a:off x="4603681" y="1807654"/>
              <a:ext cx="340090" cy="63"/>
            </a:xfrm>
            <a:custGeom>
              <a:avLst/>
              <a:gdLst/>
              <a:ahLst/>
              <a:cxnLst/>
              <a:rect l="l" t="t" r="r" b="b"/>
              <a:pathLst>
                <a:path w="5412" h="1" fill="none" extrusionOk="0">
                  <a:moveTo>
                    <a:pt x="1" y="0"/>
                  </a:moveTo>
                  <a:lnTo>
                    <a:pt x="5411"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91"/>
            <p:cNvSpPr/>
            <p:nvPr/>
          </p:nvSpPr>
          <p:spPr>
            <a:xfrm>
              <a:off x="5117523" y="1807654"/>
              <a:ext cx="338142" cy="63"/>
            </a:xfrm>
            <a:custGeom>
              <a:avLst/>
              <a:gdLst/>
              <a:ahLst/>
              <a:cxnLst/>
              <a:rect l="l" t="t" r="r" b="b"/>
              <a:pathLst>
                <a:path w="5381" h="1" fill="none" extrusionOk="0">
                  <a:moveTo>
                    <a:pt x="0" y="0"/>
                  </a:moveTo>
                  <a:lnTo>
                    <a:pt x="538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91"/>
            <p:cNvSpPr/>
            <p:nvPr/>
          </p:nvSpPr>
          <p:spPr>
            <a:xfrm>
              <a:off x="5629418" y="1807654"/>
              <a:ext cx="338142" cy="63"/>
            </a:xfrm>
            <a:custGeom>
              <a:avLst/>
              <a:gdLst/>
              <a:ahLst/>
              <a:cxnLst/>
              <a:rect l="l" t="t" r="r" b="b"/>
              <a:pathLst>
                <a:path w="5381" h="1" fill="none" extrusionOk="0">
                  <a:moveTo>
                    <a:pt x="0" y="0"/>
                  </a:moveTo>
                  <a:lnTo>
                    <a:pt x="5380"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91"/>
            <p:cNvSpPr/>
            <p:nvPr/>
          </p:nvSpPr>
          <p:spPr>
            <a:xfrm>
              <a:off x="6141313" y="1807654"/>
              <a:ext cx="340027" cy="63"/>
            </a:xfrm>
            <a:custGeom>
              <a:avLst/>
              <a:gdLst/>
              <a:ahLst/>
              <a:cxnLst/>
              <a:rect l="l" t="t" r="r" b="b"/>
              <a:pathLst>
                <a:path w="5411" h="1" fill="none" extrusionOk="0">
                  <a:moveTo>
                    <a:pt x="0" y="0"/>
                  </a:moveTo>
                  <a:lnTo>
                    <a:pt x="5411"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91"/>
            <p:cNvSpPr/>
            <p:nvPr/>
          </p:nvSpPr>
          <p:spPr>
            <a:xfrm>
              <a:off x="5377304" y="1939429"/>
              <a:ext cx="0" cy="2177532"/>
            </a:xfrm>
            <a:custGeom>
              <a:avLst/>
              <a:gdLst/>
              <a:ahLst/>
              <a:cxnLst/>
              <a:rect l="l" t="t" r="r" b="b"/>
              <a:pathLst>
                <a:path h="34652" fill="none" extrusionOk="0">
                  <a:moveTo>
                    <a:pt x="0" y="1"/>
                  </a:moveTo>
                  <a:lnTo>
                    <a:pt x="0" y="3465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91"/>
            <p:cNvSpPr/>
            <p:nvPr/>
          </p:nvSpPr>
          <p:spPr>
            <a:xfrm>
              <a:off x="4475739" y="2327152"/>
              <a:ext cx="901565" cy="63"/>
            </a:xfrm>
            <a:custGeom>
              <a:avLst/>
              <a:gdLst/>
              <a:ahLst/>
              <a:cxnLst/>
              <a:rect l="l" t="t" r="r" b="b"/>
              <a:pathLst>
                <a:path w="14347" h="1" fill="none" extrusionOk="0">
                  <a:moveTo>
                    <a:pt x="0" y="1"/>
                  </a:moveTo>
                  <a:lnTo>
                    <a:pt x="14347"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91"/>
            <p:cNvSpPr/>
            <p:nvPr/>
          </p:nvSpPr>
          <p:spPr>
            <a:xfrm>
              <a:off x="4475739" y="2714938"/>
              <a:ext cx="901565" cy="63"/>
            </a:xfrm>
            <a:custGeom>
              <a:avLst/>
              <a:gdLst/>
              <a:ahLst/>
              <a:cxnLst/>
              <a:rect l="l" t="t" r="r" b="b"/>
              <a:pathLst>
                <a:path w="14347" h="1" fill="none" extrusionOk="0">
                  <a:moveTo>
                    <a:pt x="0" y="0"/>
                  </a:moveTo>
                  <a:lnTo>
                    <a:pt x="14347"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91"/>
            <p:cNvSpPr/>
            <p:nvPr/>
          </p:nvSpPr>
          <p:spPr>
            <a:xfrm>
              <a:off x="4475739" y="3100775"/>
              <a:ext cx="901565" cy="63"/>
            </a:xfrm>
            <a:custGeom>
              <a:avLst/>
              <a:gdLst/>
              <a:ahLst/>
              <a:cxnLst/>
              <a:rect l="l" t="t" r="r" b="b"/>
              <a:pathLst>
                <a:path w="14347" h="1" fill="none" extrusionOk="0">
                  <a:moveTo>
                    <a:pt x="0" y="0"/>
                  </a:moveTo>
                  <a:lnTo>
                    <a:pt x="14347"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91"/>
            <p:cNvSpPr/>
            <p:nvPr/>
          </p:nvSpPr>
          <p:spPr>
            <a:xfrm>
              <a:off x="4475739" y="3488498"/>
              <a:ext cx="901565" cy="63"/>
            </a:xfrm>
            <a:custGeom>
              <a:avLst/>
              <a:gdLst/>
              <a:ahLst/>
              <a:cxnLst/>
              <a:rect l="l" t="t" r="r" b="b"/>
              <a:pathLst>
                <a:path w="14347" h="1" fill="none" extrusionOk="0">
                  <a:moveTo>
                    <a:pt x="0" y="0"/>
                  </a:moveTo>
                  <a:lnTo>
                    <a:pt x="14347"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91"/>
            <p:cNvSpPr/>
            <p:nvPr/>
          </p:nvSpPr>
          <p:spPr>
            <a:xfrm>
              <a:off x="4475739" y="3874336"/>
              <a:ext cx="901565" cy="63"/>
            </a:xfrm>
            <a:custGeom>
              <a:avLst/>
              <a:gdLst/>
              <a:ahLst/>
              <a:cxnLst/>
              <a:rect l="l" t="t" r="r" b="b"/>
              <a:pathLst>
                <a:path w="14347" h="1" fill="none" extrusionOk="0">
                  <a:moveTo>
                    <a:pt x="0" y="0"/>
                  </a:moveTo>
                  <a:lnTo>
                    <a:pt x="14347"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91"/>
            <p:cNvSpPr/>
            <p:nvPr/>
          </p:nvSpPr>
          <p:spPr>
            <a:xfrm>
              <a:off x="4808099" y="2101808"/>
              <a:ext cx="452699" cy="63"/>
            </a:xfrm>
            <a:custGeom>
              <a:avLst/>
              <a:gdLst/>
              <a:ahLst/>
              <a:cxnLst/>
              <a:rect l="l" t="t" r="r" b="b"/>
              <a:pathLst>
                <a:path w="7204" h="1" fill="none" extrusionOk="0">
                  <a:moveTo>
                    <a:pt x="0" y="0"/>
                  </a:moveTo>
                  <a:lnTo>
                    <a:pt x="720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91"/>
            <p:cNvSpPr/>
            <p:nvPr/>
          </p:nvSpPr>
          <p:spPr>
            <a:xfrm>
              <a:off x="4808099" y="2164836"/>
              <a:ext cx="362964" cy="63"/>
            </a:xfrm>
            <a:custGeom>
              <a:avLst/>
              <a:gdLst/>
              <a:ahLst/>
              <a:cxnLst/>
              <a:rect l="l" t="t" r="r" b="b"/>
              <a:pathLst>
                <a:path w="5776" h="1" fill="none" extrusionOk="0">
                  <a:moveTo>
                    <a:pt x="0" y="0"/>
                  </a:moveTo>
                  <a:lnTo>
                    <a:pt x="5775"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91"/>
            <p:cNvSpPr/>
            <p:nvPr/>
          </p:nvSpPr>
          <p:spPr>
            <a:xfrm>
              <a:off x="4808099" y="2489531"/>
              <a:ext cx="452699" cy="63"/>
            </a:xfrm>
            <a:custGeom>
              <a:avLst/>
              <a:gdLst/>
              <a:ahLst/>
              <a:cxnLst/>
              <a:rect l="l" t="t" r="r" b="b"/>
              <a:pathLst>
                <a:path w="7204" h="1" fill="none" extrusionOk="0">
                  <a:moveTo>
                    <a:pt x="0" y="0"/>
                  </a:moveTo>
                  <a:lnTo>
                    <a:pt x="7204"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91"/>
            <p:cNvSpPr/>
            <p:nvPr/>
          </p:nvSpPr>
          <p:spPr>
            <a:xfrm>
              <a:off x="4808099" y="2552559"/>
              <a:ext cx="452699" cy="63"/>
            </a:xfrm>
            <a:custGeom>
              <a:avLst/>
              <a:gdLst/>
              <a:ahLst/>
              <a:cxnLst/>
              <a:rect l="l" t="t" r="r" b="b"/>
              <a:pathLst>
                <a:path w="7204" h="1" fill="none" extrusionOk="0">
                  <a:moveTo>
                    <a:pt x="0" y="1"/>
                  </a:moveTo>
                  <a:lnTo>
                    <a:pt x="7204"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91"/>
            <p:cNvSpPr/>
            <p:nvPr/>
          </p:nvSpPr>
          <p:spPr>
            <a:xfrm>
              <a:off x="4808099" y="2877253"/>
              <a:ext cx="452699" cy="63"/>
            </a:xfrm>
            <a:custGeom>
              <a:avLst/>
              <a:gdLst/>
              <a:ahLst/>
              <a:cxnLst/>
              <a:rect l="l" t="t" r="r" b="b"/>
              <a:pathLst>
                <a:path w="7204" h="1" fill="none" extrusionOk="0">
                  <a:moveTo>
                    <a:pt x="0" y="1"/>
                  </a:moveTo>
                  <a:lnTo>
                    <a:pt x="7204"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91"/>
            <p:cNvSpPr/>
            <p:nvPr/>
          </p:nvSpPr>
          <p:spPr>
            <a:xfrm>
              <a:off x="4808099" y="2938397"/>
              <a:ext cx="301821" cy="63"/>
            </a:xfrm>
            <a:custGeom>
              <a:avLst/>
              <a:gdLst/>
              <a:ahLst/>
              <a:cxnLst/>
              <a:rect l="l" t="t" r="r" b="b"/>
              <a:pathLst>
                <a:path w="4803" h="1" fill="none" extrusionOk="0">
                  <a:moveTo>
                    <a:pt x="0" y="0"/>
                  </a:moveTo>
                  <a:lnTo>
                    <a:pt x="4803"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91"/>
            <p:cNvSpPr/>
            <p:nvPr/>
          </p:nvSpPr>
          <p:spPr>
            <a:xfrm>
              <a:off x="4808099" y="3263091"/>
              <a:ext cx="452699" cy="63"/>
            </a:xfrm>
            <a:custGeom>
              <a:avLst/>
              <a:gdLst/>
              <a:ahLst/>
              <a:cxnLst/>
              <a:rect l="l" t="t" r="r" b="b"/>
              <a:pathLst>
                <a:path w="7204" h="1" fill="none" extrusionOk="0">
                  <a:moveTo>
                    <a:pt x="0" y="1"/>
                  </a:moveTo>
                  <a:lnTo>
                    <a:pt x="7204"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91"/>
            <p:cNvSpPr/>
            <p:nvPr/>
          </p:nvSpPr>
          <p:spPr>
            <a:xfrm>
              <a:off x="4808099" y="3326120"/>
              <a:ext cx="225407" cy="63"/>
            </a:xfrm>
            <a:custGeom>
              <a:avLst/>
              <a:gdLst/>
              <a:ahLst/>
              <a:cxnLst/>
              <a:rect l="l" t="t" r="r" b="b"/>
              <a:pathLst>
                <a:path w="3587" h="1" fill="none" extrusionOk="0">
                  <a:moveTo>
                    <a:pt x="0" y="1"/>
                  </a:moveTo>
                  <a:lnTo>
                    <a:pt x="3587"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91"/>
            <p:cNvSpPr/>
            <p:nvPr/>
          </p:nvSpPr>
          <p:spPr>
            <a:xfrm>
              <a:off x="4808099" y="3650814"/>
              <a:ext cx="452699" cy="63"/>
            </a:xfrm>
            <a:custGeom>
              <a:avLst/>
              <a:gdLst/>
              <a:ahLst/>
              <a:cxnLst/>
              <a:rect l="l" t="t" r="r" b="b"/>
              <a:pathLst>
                <a:path w="7204" h="1" fill="none" extrusionOk="0">
                  <a:moveTo>
                    <a:pt x="0" y="1"/>
                  </a:moveTo>
                  <a:lnTo>
                    <a:pt x="7204"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91"/>
            <p:cNvSpPr/>
            <p:nvPr/>
          </p:nvSpPr>
          <p:spPr>
            <a:xfrm>
              <a:off x="4808099" y="3711957"/>
              <a:ext cx="362964" cy="63"/>
            </a:xfrm>
            <a:custGeom>
              <a:avLst/>
              <a:gdLst/>
              <a:ahLst/>
              <a:cxnLst/>
              <a:rect l="l" t="t" r="r" b="b"/>
              <a:pathLst>
                <a:path w="5776" h="1" fill="none" extrusionOk="0">
                  <a:moveTo>
                    <a:pt x="0" y="1"/>
                  </a:moveTo>
                  <a:lnTo>
                    <a:pt x="5775"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91"/>
            <p:cNvSpPr/>
            <p:nvPr/>
          </p:nvSpPr>
          <p:spPr>
            <a:xfrm>
              <a:off x="5452877" y="3664199"/>
              <a:ext cx="851985" cy="301883"/>
            </a:xfrm>
            <a:custGeom>
              <a:avLst/>
              <a:gdLst/>
              <a:ahLst/>
              <a:cxnLst/>
              <a:rect l="l" t="t" r="r" b="b"/>
              <a:pathLst>
                <a:path w="13558" h="4804" fill="none" extrusionOk="0">
                  <a:moveTo>
                    <a:pt x="1" y="4803"/>
                  </a:moveTo>
                  <a:lnTo>
                    <a:pt x="2706" y="2372"/>
                  </a:lnTo>
                  <a:lnTo>
                    <a:pt x="5259" y="4803"/>
                  </a:lnTo>
                  <a:lnTo>
                    <a:pt x="10487" y="1"/>
                  </a:lnTo>
                  <a:lnTo>
                    <a:pt x="13557" y="304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91"/>
            <p:cNvSpPr/>
            <p:nvPr/>
          </p:nvSpPr>
          <p:spPr>
            <a:xfrm>
              <a:off x="5575941" y="3650814"/>
              <a:ext cx="89798" cy="89861"/>
            </a:xfrm>
            <a:custGeom>
              <a:avLst/>
              <a:gdLst/>
              <a:ahLst/>
              <a:cxnLst/>
              <a:rect l="l" t="t" r="r" b="b"/>
              <a:pathLst>
                <a:path w="1429" h="1430" fill="none" extrusionOk="0">
                  <a:moveTo>
                    <a:pt x="1429" y="730"/>
                  </a:moveTo>
                  <a:cubicBezTo>
                    <a:pt x="1429" y="335"/>
                    <a:pt x="1125" y="1"/>
                    <a:pt x="730" y="1"/>
                  </a:cubicBezTo>
                  <a:cubicBezTo>
                    <a:pt x="335" y="1"/>
                    <a:pt x="0" y="335"/>
                    <a:pt x="0" y="730"/>
                  </a:cubicBezTo>
                  <a:cubicBezTo>
                    <a:pt x="0" y="1126"/>
                    <a:pt x="335" y="1430"/>
                    <a:pt x="730" y="1430"/>
                  </a:cubicBezTo>
                  <a:cubicBezTo>
                    <a:pt x="1125" y="1430"/>
                    <a:pt x="1429" y="1126"/>
                    <a:pt x="1429" y="73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91"/>
            <p:cNvSpPr/>
            <p:nvPr/>
          </p:nvSpPr>
          <p:spPr>
            <a:xfrm>
              <a:off x="6378169" y="3664199"/>
              <a:ext cx="851985" cy="301883"/>
            </a:xfrm>
            <a:custGeom>
              <a:avLst/>
              <a:gdLst/>
              <a:ahLst/>
              <a:cxnLst/>
              <a:rect l="l" t="t" r="r" b="b"/>
              <a:pathLst>
                <a:path w="13558" h="4804" fill="none" extrusionOk="0">
                  <a:moveTo>
                    <a:pt x="1" y="4803"/>
                  </a:moveTo>
                  <a:lnTo>
                    <a:pt x="2675" y="2372"/>
                  </a:lnTo>
                  <a:lnTo>
                    <a:pt x="5259" y="4803"/>
                  </a:lnTo>
                  <a:lnTo>
                    <a:pt x="10457" y="1"/>
                  </a:lnTo>
                  <a:lnTo>
                    <a:pt x="13557" y="304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91"/>
            <p:cNvSpPr/>
            <p:nvPr/>
          </p:nvSpPr>
          <p:spPr>
            <a:xfrm>
              <a:off x="6494662" y="3650814"/>
              <a:ext cx="91746" cy="89861"/>
            </a:xfrm>
            <a:custGeom>
              <a:avLst/>
              <a:gdLst/>
              <a:ahLst/>
              <a:cxnLst/>
              <a:rect l="l" t="t" r="r" b="b"/>
              <a:pathLst>
                <a:path w="1460" h="1430" fill="none" extrusionOk="0">
                  <a:moveTo>
                    <a:pt x="1459" y="730"/>
                  </a:moveTo>
                  <a:cubicBezTo>
                    <a:pt x="1459" y="335"/>
                    <a:pt x="1125" y="1"/>
                    <a:pt x="730" y="1"/>
                  </a:cubicBezTo>
                  <a:cubicBezTo>
                    <a:pt x="335" y="1"/>
                    <a:pt x="0" y="335"/>
                    <a:pt x="0" y="730"/>
                  </a:cubicBezTo>
                  <a:cubicBezTo>
                    <a:pt x="0" y="1126"/>
                    <a:pt x="335" y="1430"/>
                    <a:pt x="730" y="1430"/>
                  </a:cubicBezTo>
                  <a:cubicBezTo>
                    <a:pt x="1125" y="1430"/>
                    <a:pt x="1459" y="1126"/>
                    <a:pt x="1459" y="73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91"/>
            <p:cNvSpPr/>
            <p:nvPr/>
          </p:nvSpPr>
          <p:spPr>
            <a:xfrm>
              <a:off x="6168020" y="2506749"/>
              <a:ext cx="341975" cy="341912"/>
            </a:xfrm>
            <a:custGeom>
              <a:avLst/>
              <a:gdLst/>
              <a:ahLst/>
              <a:cxnLst/>
              <a:rect l="l" t="t" r="r" b="b"/>
              <a:pathLst>
                <a:path w="5442" h="5441" fill="none" extrusionOk="0">
                  <a:moveTo>
                    <a:pt x="5442" y="2705"/>
                  </a:moveTo>
                  <a:cubicBezTo>
                    <a:pt x="5442" y="1216"/>
                    <a:pt x="4226" y="0"/>
                    <a:pt x="2736" y="0"/>
                  </a:cubicBezTo>
                  <a:cubicBezTo>
                    <a:pt x="1217" y="0"/>
                    <a:pt x="1" y="1216"/>
                    <a:pt x="1" y="2705"/>
                  </a:cubicBezTo>
                  <a:cubicBezTo>
                    <a:pt x="1" y="4225"/>
                    <a:pt x="1217" y="5441"/>
                    <a:pt x="2736" y="5441"/>
                  </a:cubicBezTo>
                  <a:cubicBezTo>
                    <a:pt x="4226" y="5441"/>
                    <a:pt x="5442" y="4225"/>
                    <a:pt x="5442" y="2705"/>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91"/>
            <p:cNvSpPr/>
            <p:nvPr/>
          </p:nvSpPr>
          <p:spPr>
            <a:xfrm>
              <a:off x="5539620" y="2101808"/>
              <a:ext cx="762186" cy="63"/>
            </a:xfrm>
            <a:custGeom>
              <a:avLst/>
              <a:gdLst/>
              <a:ahLst/>
              <a:cxnLst/>
              <a:rect l="l" t="t" r="r" b="b"/>
              <a:pathLst>
                <a:path w="12129" h="1" fill="none" extrusionOk="0">
                  <a:moveTo>
                    <a:pt x="1" y="0"/>
                  </a:moveTo>
                  <a:lnTo>
                    <a:pt x="12129" y="0"/>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91"/>
            <p:cNvSpPr/>
            <p:nvPr/>
          </p:nvSpPr>
          <p:spPr>
            <a:xfrm>
              <a:off x="6279376" y="2595839"/>
              <a:ext cx="150124" cy="163731"/>
            </a:xfrm>
            <a:custGeom>
              <a:avLst/>
              <a:gdLst/>
              <a:ahLst/>
              <a:cxnLst/>
              <a:rect l="l" t="t" r="r" b="b"/>
              <a:pathLst>
                <a:path w="2372" h="2587" extrusionOk="0">
                  <a:moveTo>
                    <a:pt x="70" y="0"/>
                  </a:moveTo>
                  <a:cubicBezTo>
                    <a:pt x="31" y="0"/>
                    <a:pt x="0" y="43"/>
                    <a:pt x="0" y="86"/>
                  </a:cubicBezTo>
                  <a:lnTo>
                    <a:pt x="0" y="2488"/>
                  </a:lnTo>
                  <a:cubicBezTo>
                    <a:pt x="0" y="2537"/>
                    <a:pt x="41" y="2587"/>
                    <a:pt x="89" y="2587"/>
                  </a:cubicBezTo>
                  <a:cubicBezTo>
                    <a:pt x="100" y="2587"/>
                    <a:pt x="111" y="2584"/>
                    <a:pt x="122" y="2579"/>
                  </a:cubicBezTo>
                  <a:lnTo>
                    <a:pt x="2310" y="1363"/>
                  </a:lnTo>
                  <a:cubicBezTo>
                    <a:pt x="2371" y="1332"/>
                    <a:pt x="2371" y="1241"/>
                    <a:pt x="2310" y="1211"/>
                  </a:cubicBezTo>
                  <a:lnTo>
                    <a:pt x="122" y="25"/>
                  </a:lnTo>
                  <a:cubicBezTo>
                    <a:pt x="104" y="8"/>
                    <a:pt x="86" y="0"/>
                    <a:pt x="70" y="0"/>
                  </a:cubicBezTo>
                  <a:close/>
                </a:path>
              </a:pathLst>
            </a:custGeom>
            <a:gradFill>
              <a:gsLst>
                <a:gs pos="0">
                  <a:schemeClr val="accent1"/>
                </a:gs>
                <a:gs pos="100000">
                  <a:schemeClr val="accent2"/>
                </a:gs>
              </a:gsLst>
              <a:lin ang="0" scaled="0"/>
            </a:gra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91"/>
            <p:cNvSpPr/>
            <p:nvPr/>
          </p:nvSpPr>
          <p:spPr>
            <a:xfrm>
              <a:off x="4596475" y="2052561"/>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91"/>
            <p:cNvSpPr/>
            <p:nvPr/>
          </p:nvSpPr>
          <p:spPr>
            <a:xfrm>
              <a:off x="4596475" y="2446036"/>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91"/>
            <p:cNvSpPr/>
            <p:nvPr/>
          </p:nvSpPr>
          <p:spPr>
            <a:xfrm>
              <a:off x="4596475" y="2832836"/>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91"/>
            <p:cNvSpPr/>
            <p:nvPr/>
          </p:nvSpPr>
          <p:spPr>
            <a:xfrm>
              <a:off x="4596475" y="3219624"/>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91"/>
            <p:cNvSpPr/>
            <p:nvPr/>
          </p:nvSpPr>
          <p:spPr>
            <a:xfrm>
              <a:off x="4596475" y="3606386"/>
              <a:ext cx="150125" cy="150105"/>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dk1"/>
            </a:soli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38351C59-A59A-FEF4-2A73-F36D42E9D8D3}"/>
              </a:ext>
            </a:extLst>
          </p:cNvPr>
          <p:cNvPicPr>
            <a:picLocks/>
          </p:cNvPicPr>
          <p:nvPr/>
        </p:nvPicPr>
        <p:blipFill>
          <a:blip r:embed="rId3"/>
          <a:stretch>
            <a:fillRect/>
          </a:stretch>
        </p:blipFill>
        <p:spPr>
          <a:xfrm>
            <a:off x="4755511" y="1273696"/>
            <a:ext cx="3602700" cy="3158373"/>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3"/>
        <p:cNvGrpSpPr/>
        <p:nvPr/>
      </p:nvGrpSpPr>
      <p:grpSpPr>
        <a:xfrm>
          <a:off x="0" y="0"/>
          <a:ext cx="0" cy="0"/>
          <a:chOff x="0" y="0"/>
          <a:chExt cx="0" cy="0"/>
        </a:xfrm>
      </p:grpSpPr>
      <p:pic>
        <p:nvPicPr>
          <p:cNvPr id="1494" name="Google Shape;1494;p92"/>
          <p:cNvPicPr preferRelativeResize="0"/>
          <p:nvPr/>
        </p:nvPicPr>
        <p:blipFill rotWithShape="1">
          <a:blip r:embed="rId3">
            <a:alphaModFix/>
          </a:blip>
          <a:srcRect r="6603"/>
          <a:stretch/>
        </p:blipFill>
        <p:spPr>
          <a:xfrm>
            <a:off x="539500" y="1547150"/>
            <a:ext cx="4035600" cy="2879700"/>
          </a:xfrm>
          <a:prstGeom prst="roundRect">
            <a:avLst>
              <a:gd name="adj" fmla="val 16667"/>
            </a:avLst>
          </a:prstGeom>
          <a:noFill/>
          <a:ln w="9525" cap="flat" cmpd="sng">
            <a:solidFill>
              <a:schemeClr val="lt1"/>
            </a:solidFill>
            <a:prstDash val="solid"/>
            <a:round/>
            <a:headEnd type="none" w="sm" len="sm"/>
            <a:tailEnd type="none" w="sm" len="sm"/>
          </a:ln>
        </p:spPr>
      </p:pic>
      <p:sp>
        <p:nvSpPr>
          <p:cNvPr id="1495" name="Google Shape;1495;p92"/>
          <p:cNvSpPr txBox="1">
            <a:spLocks noGrp="1"/>
          </p:cNvSpPr>
          <p:nvPr>
            <p:ph type="title"/>
          </p:nvPr>
        </p:nvSpPr>
        <p:spPr>
          <a:xfrm>
            <a:off x="5120600" y="1733549"/>
            <a:ext cx="3483900" cy="469913"/>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dirty="0"/>
              <a:t>类图</a:t>
            </a:r>
            <a:endParaRPr dirty="0"/>
          </a:p>
        </p:txBody>
      </p:sp>
      <p:sp>
        <p:nvSpPr>
          <p:cNvPr id="1496" name="Google Shape;1496;p92"/>
          <p:cNvSpPr txBox="1">
            <a:spLocks noGrp="1"/>
          </p:cNvSpPr>
          <p:nvPr>
            <p:ph type="body" idx="1"/>
          </p:nvPr>
        </p:nvSpPr>
        <p:spPr>
          <a:xfrm>
            <a:off x="4925147" y="2203463"/>
            <a:ext cx="3874806" cy="1967675"/>
          </a:xfrm>
          <a:prstGeom prst="rect">
            <a:avLst/>
          </a:prstGeom>
        </p:spPr>
        <p:txBody>
          <a:bodyPr spcFirstLastPara="1" wrap="square" lIns="91425" tIns="91425" rIns="91425" bIns="91425" anchor="t" anchorCtr="0">
            <a:noAutofit/>
          </a:bodyPr>
          <a:lstStyle/>
          <a:p>
            <a:pPr marL="285750" indent="-285750" algn="l"/>
            <a:r>
              <a:rPr lang="zh-CN" altLang="en-US" dirty="0"/>
              <a:t>描述系统中类的静态结构。</a:t>
            </a:r>
            <a:endParaRPr lang="en-US" altLang="zh-CN" dirty="0"/>
          </a:p>
          <a:p>
            <a:pPr marL="285750" indent="-285750" algn="l"/>
            <a:r>
              <a:rPr lang="zh-CN" altLang="en-US" dirty="0"/>
              <a:t>不仅定义了系统中类的内部结构（类的属性、方法等），还描述了类之间的关系（继承、关联等）。</a:t>
            </a:r>
            <a:endParaRPr lang="en-US" altLang="zh-CN" dirty="0"/>
          </a:p>
          <a:p>
            <a:pPr marL="285750" indent="-285750" algn="l"/>
            <a:r>
              <a:rPr lang="zh-CN" altLang="en-US" dirty="0"/>
              <a:t>是面向对象系统建模中最常用的图，是定义其他图的基础。</a:t>
            </a:r>
            <a:endParaRPr dirty="0"/>
          </a:p>
        </p:txBody>
      </p:sp>
      <p:pic>
        <p:nvPicPr>
          <p:cNvPr id="3" name="Picture 2">
            <a:extLst>
              <a:ext uri="{FF2B5EF4-FFF2-40B4-BE49-F238E27FC236}">
                <a16:creationId xmlns:a16="http://schemas.microsoft.com/office/drawing/2014/main" id="{206F50F1-0D84-3D1E-8B8B-1A9D226CA339}"/>
              </a:ext>
            </a:extLst>
          </p:cNvPr>
          <p:cNvPicPr>
            <a:picLocks/>
          </p:cNvPicPr>
          <p:nvPr/>
        </p:nvPicPr>
        <p:blipFill>
          <a:blip r:embed="rId4"/>
          <a:stretch>
            <a:fillRect/>
          </a:stretch>
        </p:blipFill>
        <p:spPr>
          <a:xfrm>
            <a:off x="536400" y="1547150"/>
            <a:ext cx="4035600" cy="288000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00"/>
        <p:cNvGrpSpPr/>
        <p:nvPr/>
      </p:nvGrpSpPr>
      <p:grpSpPr>
        <a:xfrm>
          <a:off x="0" y="0"/>
          <a:ext cx="0" cy="0"/>
          <a:chOff x="0" y="0"/>
          <a:chExt cx="0" cy="0"/>
        </a:xfrm>
      </p:grpSpPr>
      <p:sp>
        <p:nvSpPr>
          <p:cNvPr id="1501" name="Google Shape;1501;p93"/>
          <p:cNvSpPr txBox="1">
            <a:spLocks noGrp="1"/>
          </p:cNvSpPr>
          <p:nvPr>
            <p:ph type="title"/>
          </p:nvPr>
        </p:nvSpPr>
        <p:spPr>
          <a:xfrm>
            <a:off x="969170" y="1084269"/>
            <a:ext cx="2914200" cy="75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zh-CN" altLang="en-US" sz="2800" dirty="0"/>
              <a:t>时序图</a:t>
            </a:r>
            <a:endParaRPr sz="2800" dirty="0"/>
          </a:p>
        </p:txBody>
      </p:sp>
      <p:sp>
        <p:nvSpPr>
          <p:cNvPr id="1502" name="Google Shape;1502;p93"/>
          <p:cNvSpPr txBox="1">
            <a:spLocks noGrp="1"/>
          </p:cNvSpPr>
          <p:nvPr>
            <p:ph type="body" idx="1"/>
          </p:nvPr>
        </p:nvSpPr>
        <p:spPr>
          <a:xfrm>
            <a:off x="609007" y="1756723"/>
            <a:ext cx="3640298" cy="2089196"/>
          </a:xfrm>
          <a:prstGeom prst="rect">
            <a:avLst/>
          </a:prstGeom>
        </p:spPr>
        <p:txBody>
          <a:bodyPr spcFirstLastPara="1" wrap="square" lIns="91425" tIns="91425" rIns="91425" bIns="91425" anchor="t" anchorCtr="0">
            <a:noAutofit/>
          </a:bodyPr>
          <a:lstStyle/>
          <a:p>
            <a:pPr marL="285750" indent="-285750" algn="l"/>
            <a:r>
              <a:rPr lang="zh-CN" altLang="en-US" dirty="0"/>
              <a:t>按照交互发生的时间顺序，显示对象之间是如何调用的。</a:t>
            </a:r>
            <a:endParaRPr lang="en-US" altLang="zh-CN" dirty="0"/>
          </a:p>
          <a:p>
            <a:pPr marL="285750" indent="-285750" algn="l"/>
            <a:r>
              <a:rPr lang="zh-CN" altLang="en-US" dirty="0"/>
              <a:t>描述了具体用例的详细流程。</a:t>
            </a:r>
            <a:endParaRPr lang="en-US" altLang="zh-CN" dirty="0"/>
          </a:p>
          <a:p>
            <a:pPr marL="285750" indent="-285750" algn="l"/>
            <a:r>
              <a:rPr lang="zh-CN" altLang="en-US" dirty="0"/>
              <a:t>主要用途是把用例表达的需求转化为进一步、更加正式层次的精细表达。</a:t>
            </a:r>
            <a:endParaRPr lang="en-US" altLang="zh-CN" dirty="0"/>
          </a:p>
          <a:p>
            <a:pPr marL="285750" indent="-285750" algn="l"/>
            <a:r>
              <a:rPr lang="zh-CN" altLang="en-US" dirty="0"/>
              <a:t>用例常常被细化为一个或更多的时序图。</a:t>
            </a:r>
            <a:endParaRPr dirty="0"/>
          </a:p>
        </p:txBody>
      </p:sp>
      <p:grpSp>
        <p:nvGrpSpPr>
          <p:cNvPr id="1503" name="Google Shape;1503;p93"/>
          <p:cNvGrpSpPr/>
          <p:nvPr/>
        </p:nvGrpSpPr>
        <p:grpSpPr>
          <a:xfrm>
            <a:off x="4718778" y="843676"/>
            <a:ext cx="3772269" cy="3061920"/>
            <a:chOff x="4718778" y="843676"/>
            <a:chExt cx="3772269" cy="3061920"/>
          </a:xfrm>
        </p:grpSpPr>
        <p:grpSp>
          <p:nvGrpSpPr>
            <p:cNvPr id="1504" name="Google Shape;1504;p93"/>
            <p:cNvGrpSpPr/>
            <p:nvPr/>
          </p:nvGrpSpPr>
          <p:grpSpPr>
            <a:xfrm>
              <a:off x="6356988" y="1415549"/>
              <a:ext cx="2134059" cy="2312387"/>
              <a:chOff x="7220188" y="1507448"/>
              <a:chExt cx="2134059" cy="2312387"/>
            </a:xfrm>
          </p:grpSpPr>
          <p:sp>
            <p:nvSpPr>
              <p:cNvPr id="1505" name="Google Shape;1505;p93"/>
              <p:cNvSpPr/>
              <p:nvPr/>
            </p:nvSpPr>
            <p:spPr>
              <a:xfrm>
                <a:off x="7220188" y="1507448"/>
                <a:ext cx="2134059" cy="2312387"/>
              </a:xfrm>
              <a:custGeom>
                <a:avLst/>
                <a:gdLst/>
                <a:ahLst/>
                <a:cxnLst/>
                <a:rect l="l" t="t" r="r" b="b"/>
                <a:pathLst>
                  <a:path w="33831" h="36658" extrusionOk="0">
                    <a:moveTo>
                      <a:pt x="32037" y="36657"/>
                    </a:moveTo>
                    <a:lnTo>
                      <a:pt x="1793" y="36657"/>
                    </a:lnTo>
                    <a:cubicBezTo>
                      <a:pt x="790" y="36657"/>
                      <a:pt x="0" y="35867"/>
                      <a:pt x="0" y="34864"/>
                    </a:cubicBezTo>
                    <a:lnTo>
                      <a:pt x="0" y="1793"/>
                    </a:lnTo>
                    <a:cubicBezTo>
                      <a:pt x="0" y="790"/>
                      <a:pt x="790" y="0"/>
                      <a:pt x="1793" y="0"/>
                    </a:cubicBezTo>
                    <a:lnTo>
                      <a:pt x="32037" y="0"/>
                    </a:lnTo>
                    <a:cubicBezTo>
                      <a:pt x="33040" y="0"/>
                      <a:pt x="33830" y="790"/>
                      <a:pt x="33830" y="1793"/>
                    </a:cubicBezTo>
                    <a:lnTo>
                      <a:pt x="33830" y="34864"/>
                    </a:lnTo>
                    <a:cubicBezTo>
                      <a:pt x="33830" y="35867"/>
                      <a:pt x="33040" y="36657"/>
                      <a:pt x="32037" y="36657"/>
                    </a:cubicBezTo>
                    <a:close/>
                  </a:path>
                </a:pathLst>
              </a:custGeom>
              <a:gradFill>
                <a:gsLst>
                  <a:gs pos="0">
                    <a:schemeClr val="accent1"/>
                  </a:gs>
                  <a:gs pos="100000">
                    <a:schemeClr val="accent2"/>
                  </a:gs>
                </a:gsLst>
                <a:lin ang="0" scaled="0"/>
              </a:gra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93"/>
              <p:cNvSpPr/>
              <p:nvPr/>
            </p:nvSpPr>
            <p:spPr>
              <a:xfrm>
                <a:off x="7220188" y="1885108"/>
                <a:ext cx="2126395" cy="63"/>
              </a:xfrm>
              <a:custGeom>
                <a:avLst/>
                <a:gdLst/>
                <a:ahLst/>
                <a:cxnLst/>
                <a:rect l="l" t="t" r="r" b="b"/>
                <a:pathLst>
                  <a:path w="33709" h="1" fill="none" extrusionOk="0">
                    <a:moveTo>
                      <a:pt x="0" y="1"/>
                    </a:moveTo>
                    <a:lnTo>
                      <a:pt x="33709"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93"/>
              <p:cNvSpPr/>
              <p:nvPr/>
            </p:nvSpPr>
            <p:spPr>
              <a:xfrm>
                <a:off x="7363946" y="1647360"/>
                <a:ext cx="86358" cy="86358"/>
              </a:xfrm>
              <a:custGeom>
                <a:avLst/>
                <a:gdLst/>
                <a:ahLst/>
                <a:cxnLst/>
                <a:rect l="l" t="t" r="r" b="b"/>
                <a:pathLst>
                  <a:path w="1369" h="1369" fill="none" extrusionOk="0">
                    <a:moveTo>
                      <a:pt x="1369" y="700"/>
                    </a:moveTo>
                    <a:cubicBezTo>
                      <a:pt x="1369" y="305"/>
                      <a:pt x="1065" y="1"/>
                      <a:pt x="669" y="1"/>
                    </a:cubicBezTo>
                    <a:cubicBezTo>
                      <a:pt x="305" y="1"/>
                      <a:pt x="1" y="305"/>
                      <a:pt x="1" y="700"/>
                    </a:cubicBezTo>
                    <a:cubicBezTo>
                      <a:pt x="1" y="1065"/>
                      <a:pt x="305" y="1369"/>
                      <a:pt x="669" y="1369"/>
                    </a:cubicBezTo>
                    <a:cubicBezTo>
                      <a:pt x="1065" y="1369"/>
                      <a:pt x="1369" y="1065"/>
                      <a:pt x="1369"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93"/>
              <p:cNvSpPr/>
              <p:nvPr/>
            </p:nvSpPr>
            <p:spPr>
              <a:xfrm>
                <a:off x="7530793" y="1647360"/>
                <a:ext cx="88250" cy="86358"/>
              </a:xfrm>
              <a:custGeom>
                <a:avLst/>
                <a:gdLst/>
                <a:ahLst/>
                <a:cxnLst/>
                <a:rect l="l" t="t" r="r" b="b"/>
                <a:pathLst>
                  <a:path w="1399" h="1369" fill="none" extrusionOk="0">
                    <a:moveTo>
                      <a:pt x="1398" y="700"/>
                    </a:moveTo>
                    <a:cubicBezTo>
                      <a:pt x="1398" y="305"/>
                      <a:pt x="1094" y="1"/>
                      <a:pt x="699" y="1"/>
                    </a:cubicBezTo>
                    <a:cubicBezTo>
                      <a:pt x="334" y="1"/>
                      <a:pt x="0" y="305"/>
                      <a:pt x="0" y="700"/>
                    </a:cubicBezTo>
                    <a:cubicBezTo>
                      <a:pt x="0" y="1065"/>
                      <a:pt x="334" y="1369"/>
                      <a:pt x="699" y="1369"/>
                    </a:cubicBezTo>
                    <a:cubicBezTo>
                      <a:pt x="1094" y="1369"/>
                      <a:pt x="1398" y="1065"/>
                      <a:pt x="1398"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93"/>
              <p:cNvSpPr/>
              <p:nvPr/>
            </p:nvSpPr>
            <p:spPr>
              <a:xfrm>
                <a:off x="7699468" y="1647360"/>
                <a:ext cx="88313" cy="86358"/>
              </a:xfrm>
              <a:custGeom>
                <a:avLst/>
                <a:gdLst/>
                <a:ahLst/>
                <a:cxnLst/>
                <a:rect l="l" t="t" r="r" b="b"/>
                <a:pathLst>
                  <a:path w="1400" h="1369" fill="none" extrusionOk="0">
                    <a:moveTo>
                      <a:pt x="1399" y="700"/>
                    </a:moveTo>
                    <a:cubicBezTo>
                      <a:pt x="1399" y="305"/>
                      <a:pt x="1065" y="1"/>
                      <a:pt x="700" y="1"/>
                    </a:cubicBezTo>
                    <a:cubicBezTo>
                      <a:pt x="305" y="1"/>
                      <a:pt x="1" y="305"/>
                      <a:pt x="1" y="700"/>
                    </a:cubicBezTo>
                    <a:cubicBezTo>
                      <a:pt x="1" y="1065"/>
                      <a:pt x="305" y="1369"/>
                      <a:pt x="700" y="1369"/>
                    </a:cubicBezTo>
                    <a:cubicBezTo>
                      <a:pt x="1065" y="1369"/>
                      <a:pt x="1399" y="1065"/>
                      <a:pt x="1399"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93"/>
              <p:cNvSpPr/>
              <p:nvPr/>
            </p:nvSpPr>
            <p:spPr>
              <a:xfrm>
                <a:off x="7362054" y="2289703"/>
                <a:ext cx="1861834" cy="377792"/>
              </a:xfrm>
              <a:custGeom>
                <a:avLst/>
                <a:gdLst/>
                <a:ahLst/>
                <a:cxnLst/>
                <a:rect l="l" t="t" r="r" b="b"/>
                <a:pathLst>
                  <a:path w="29515" h="5989" extrusionOk="0">
                    <a:moveTo>
                      <a:pt x="1915" y="0"/>
                    </a:moveTo>
                    <a:cubicBezTo>
                      <a:pt x="851" y="0"/>
                      <a:pt x="0" y="851"/>
                      <a:pt x="0" y="1915"/>
                    </a:cubicBezTo>
                    <a:lnTo>
                      <a:pt x="0" y="4073"/>
                    </a:lnTo>
                    <a:cubicBezTo>
                      <a:pt x="0" y="5137"/>
                      <a:pt x="851" y="5988"/>
                      <a:pt x="1915" y="5988"/>
                    </a:cubicBezTo>
                    <a:lnTo>
                      <a:pt x="27600" y="5988"/>
                    </a:lnTo>
                    <a:cubicBezTo>
                      <a:pt x="28663" y="5988"/>
                      <a:pt x="29515" y="5137"/>
                      <a:pt x="29515" y="4073"/>
                    </a:cubicBezTo>
                    <a:lnTo>
                      <a:pt x="29515" y="1915"/>
                    </a:lnTo>
                    <a:cubicBezTo>
                      <a:pt x="29515" y="851"/>
                      <a:pt x="28663" y="0"/>
                      <a:pt x="27600" y="0"/>
                    </a:cubicBezTo>
                    <a:close/>
                  </a:path>
                </a:pathLst>
              </a:custGeom>
              <a:solidFill>
                <a:schemeClr val="dk1"/>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93"/>
              <p:cNvSpPr/>
              <p:nvPr/>
            </p:nvSpPr>
            <p:spPr>
              <a:xfrm>
                <a:off x="7362054" y="2763308"/>
                <a:ext cx="1861834" cy="375836"/>
              </a:xfrm>
              <a:custGeom>
                <a:avLst/>
                <a:gdLst/>
                <a:ahLst/>
                <a:cxnLst/>
                <a:rect l="l" t="t" r="r" b="b"/>
                <a:pathLst>
                  <a:path w="29515" h="5958" extrusionOk="0">
                    <a:moveTo>
                      <a:pt x="1915" y="0"/>
                    </a:moveTo>
                    <a:cubicBezTo>
                      <a:pt x="851" y="0"/>
                      <a:pt x="0" y="851"/>
                      <a:pt x="0" y="1885"/>
                    </a:cubicBezTo>
                    <a:lnTo>
                      <a:pt x="0" y="4073"/>
                    </a:lnTo>
                    <a:cubicBezTo>
                      <a:pt x="0" y="5107"/>
                      <a:pt x="851" y="5958"/>
                      <a:pt x="1915" y="5958"/>
                    </a:cubicBezTo>
                    <a:lnTo>
                      <a:pt x="27600" y="5958"/>
                    </a:lnTo>
                    <a:cubicBezTo>
                      <a:pt x="28663" y="5958"/>
                      <a:pt x="29515" y="5107"/>
                      <a:pt x="29515" y="4073"/>
                    </a:cubicBezTo>
                    <a:lnTo>
                      <a:pt x="29515" y="1885"/>
                    </a:lnTo>
                    <a:cubicBezTo>
                      <a:pt x="29515" y="851"/>
                      <a:pt x="28663" y="0"/>
                      <a:pt x="27600" y="0"/>
                    </a:cubicBezTo>
                    <a:close/>
                  </a:path>
                </a:pathLst>
              </a:custGeom>
              <a:solidFill>
                <a:schemeClr val="dk1"/>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93"/>
              <p:cNvSpPr/>
              <p:nvPr/>
            </p:nvSpPr>
            <p:spPr>
              <a:xfrm>
                <a:off x="7362054" y="3234957"/>
                <a:ext cx="1861834" cy="377792"/>
              </a:xfrm>
              <a:custGeom>
                <a:avLst/>
                <a:gdLst/>
                <a:ahLst/>
                <a:cxnLst/>
                <a:rect l="l" t="t" r="r" b="b"/>
                <a:pathLst>
                  <a:path w="29515" h="5989" extrusionOk="0">
                    <a:moveTo>
                      <a:pt x="1915" y="0"/>
                    </a:moveTo>
                    <a:cubicBezTo>
                      <a:pt x="851" y="0"/>
                      <a:pt x="0" y="852"/>
                      <a:pt x="0" y="1915"/>
                    </a:cubicBezTo>
                    <a:lnTo>
                      <a:pt x="0" y="4073"/>
                    </a:lnTo>
                    <a:cubicBezTo>
                      <a:pt x="0" y="5137"/>
                      <a:pt x="851" y="5988"/>
                      <a:pt x="1915" y="5988"/>
                    </a:cubicBezTo>
                    <a:lnTo>
                      <a:pt x="27600" y="5988"/>
                    </a:lnTo>
                    <a:cubicBezTo>
                      <a:pt x="28663" y="5988"/>
                      <a:pt x="29515" y="5137"/>
                      <a:pt x="29515" y="4073"/>
                    </a:cubicBezTo>
                    <a:lnTo>
                      <a:pt x="29515" y="1915"/>
                    </a:lnTo>
                    <a:cubicBezTo>
                      <a:pt x="29515" y="852"/>
                      <a:pt x="28663" y="0"/>
                      <a:pt x="27600" y="0"/>
                    </a:cubicBezTo>
                    <a:close/>
                  </a:path>
                </a:pathLst>
              </a:custGeom>
              <a:solidFill>
                <a:schemeClr val="dk1"/>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93"/>
            <p:cNvGrpSpPr/>
            <p:nvPr/>
          </p:nvGrpSpPr>
          <p:grpSpPr>
            <a:xfrm>
              <a:off x="4718778" y="1415532"/>
              <a:ext cx="2134091" cy="2312421"/>
              <a:chOff x="4832228" y="1507448"/>
              <a:chExt cx="2134091" cy="2312421"/>
            </a:xfrm>
          </p:grpSpPr>
          <p:sp>
            <p:nvSpPr>
              <p:cNvPr id="1514" name="Google Shape;1514;p93"/>
              <p:cNvSpPr/>
              <p:nvPr/>
            </p:nvSpPr>
            <p:spPr>
              <a:xfrm>
                <a:off x="4832228" y="1507448"/>
                <a:ext cx="2134091" cy="2312421"/>
              </a:xfrm>
              <a:custGeom>
                <a:avLst/>
                <a:gdLst/>
                <a:ahLst/>
                <a:cxnLst/>
                <a:rect l="l" t="t" r="r" b="b"/>
                <a:pathLst>
                  <a:path w="33831" h="36658" extrusionOk="0">
                    <a:moveTo>
                      <a:pt x="32037" y="36657"/>
                    </a:moveTo>
                    <a:lnTo>
                      <a:pt x="1793" y="36657"/>
                    </a:lnTo>
                    <a:cubicBezTo>
                      <a:pt x="790" y="36657"/>
                      <a:pt x="0" y="35867"/>
                      <a:pt x="0" y="34864"/>
                    </a:cubicBezTo>
                    <a:lnTo>
                      <a:pt x="0" y="1793"/>
                    </a:lnTo>
                    <a:cubicBezTo>
                      <a:pt x="0" y="790"/>
                      <a:pt x="790" y="0"/>
                      <a:pt x="1793" y="0"/>
                    </a:cubicBezTo>
                    <a:lnTo>
                      <a:pt x="32037" y="0"/>
                    </a:lnTo>
                    <a:cubicBezTo>
                      <a:pt x="33040" y="0"/>
                      <a:pt x="33830" y="790"/>
                      <a:pt x="33830" y="1793"/>
                    </a:cubicBezTo>
                    <a:lnTo>
                      <a:pt x="33830" y="34864"/>
                    </a:lnTo>
                    <a:cubicBezTo>
                      <a:pt x="33830" y="35867"/>
                      <a:pt x="33040" y="36657"/>
                      <a:pt x="32037" y="36657"/>
                    </a:cubicBezTo>
                    <a:close/>
                  </a:path>
                </a:pathLst>
              </a:custGeom>
              <a:gradFill>
                <a:gsLst>
                  <a:gs pos="0">
                    <a:schemeClr val="accent6"/>
                  </a:gs>
                  <a:gs pos="100000">
                    <a:schemeClr val="accent5"/>
                  </a:gs>
                </a:gsLst>
                <a:lin ang="10800025" scaled="0"/>
              </a:gra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93"/>
              <p:cNvSpPr/>
              <p:nvPr/>
            </p:nvSpPr>
            <p:spPr>
              <a:xfrm>
                <a:off x="4832228" y="1885108"/>
                <a:ext cx="2126395" cy="63"/>
              </a:xfrm>
              <a:custGeom>
                <a:avLst/>
                <a:gdLst/>
                <a:ahLst/>
                <a:cxnLst/>
                <a:rect l="l" t="t" r="r" b="b"/>
                <a:pathLst>
                  <a:path w="33709" h="1" fill="none" extrusionOk="0">
                    <a:moveTo>
                      <a:pt x="0" y="1"/>
                    </a:moveTo>
                    <a:lnTo>
                      <a:pt x="33709"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93"/>
              <p:cNvSpPr/>
              <p:nvPr/>
            </p:nvSpPr>
            <p:spPr>
              <a:xfrm>
                <a:off x="4975986" y="1647360"/>
                <a:ext cx="86358" cy="86358"/>
              </a:xfrm>
              <a:custGeom>
                <a:avLst/>
                <a:gdLst/>
                <a:ahLst/>
                <a:cxnLst/>
                <a:rect l="l" t="t" r="r" b="b"/>
                <a:pathLst>
                  <a:path w="1369" h="1369" fill="none" extrusionOk="0">
                    <a:moveTo>
                      <a:pt x="1369" y="700"/>
                    </a:moveTo>
                    <a:cubicBezTo>
                      <a:pt x="1369" y="305"/>
                      <a:pt x="1065" y="1"/>
                      <a:pt x="669" y="1"/>
                    </a:cubicBezTo>
                    <a:cubicBezTo>
                      <a:pt x="305" y="1"/>
                      <a:pt x="1" y="305"/>
                      <a:pt x="1" y="700"/>
                    </a:cubicBezTo>
                    <a:cubicBezTo>
                      <a:pt x="1" y="1065"/>
                      <a:pt x="305" y="1369"/>
                      <a:pt x="669" y="1369"/>
                    </a:cubicBezTo>
                    <a:cubicBezTo>
                      <a:pt x="1065" y="1369"/>
                      <a:pt x="1369" y="1065"/>
                      <a:pt x="1369"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93"/>
              <p:cNvSpPr/>
              <p:nvPr/>
            </p:nvSpPr>
            <p:spPr>
              <a:xfrm>
                <a:off x="5142833" y="1647360"/>
                <a:ext cx="88250" cy="86358"/>
              </a:xfrm>
              <a:custGeom>
                <a:avLst/>
                <a:gdLst/>
                <a:ahLst/>
                <a:cxnLst/>
                <a:rect l="l" t="t" r="r" b="b"/>
                <a:pathLst>
                  <a:path w="1399" h="1369" fill="none" extrusionOk="0">
                    <a:moveTo>
                      <a:pt x="1398" y="700"/>
                    </a:moveTo>
                    <a:cubicBezTo>
                      <a:pt x="1398" y="305"/>
                      <a:pt x="1094" y="1"/>
                      <a:pt x="699" y="1"/>
                    </a:cubicBezTo>
                    <a:cubicBezTo>
                      <a:pt x="334" y="1"/>
                      <a:pt x="0" y="305"/>
                      <a:pt x="0" y="700"/>
                    </a:cubicBezTo>
                    <a:cubicBezTo>
                      <a:pt x="0" y="1065"/>
                      <a:pt x="334" y="1369"/>
                      <a:pt x="699" y="1369"/>
                    </a:cubicBezTo>
                    <a:cubicBezTo>
                      <a:pt x="1094" y="1369"/>
                      <a:pt x="1398" y="1065"/>
                      <a:pt x="1398"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93"/>
              <p:cNvSpPr/>
              <p:nvPr/>
            </p:nvSpPr>
            <p:spPr>
              <a:xfrm>
                <a:off x="5311508" y="1647360"/>
                <a:ext cx="88313" cy="86358"/>
              </a:xfrm>
              <a:custGeom>
                <a:avLst/>
                <a:gdLst/>
                <a:ahLst/>
                <a:cxnLst/>
                <a:rect l="l" t="t" r="r" b="b"/>
                <a:pathLst>
                  <a:path w="1400" h="1369" fill="none" extrusionOk="0">
                    <a:moveTo>
                      <a:pt x="1399" y="700"/>
                    </a:moveTo>
                    <a:cubicBezTo>
                      <a:pt x="1399" y="305"/>
                      <a:pt x="1065" y="1"/>
                      <a:pt x="700" y="1"/>
                    </a:cubicBezTo>
                    <a:cubicBezTo>
                      <a:pt x="305" y="1"/>
                      <a:pt x="1" y="305"/>
                      <a:pt x="1" y="700"/>
                    </a:cubicBezTo>
                    <a:cubicBezTo>
                      <a:pt x="1" y="1065"/>
                      <a:pt x="305" y="1369"/>
                      <a:pt x="700" y="1369"/>
                    </a:cubicBezTo>
                    <a:cubicBezTo>
                      <a:pt x="1065" y="1369"/>
                      <a:pt x="1399" y="1065"/>
                      <a:pt x="1399"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93"/>
              <p:cNvSpPr/>
              <p:nvPr/>
            </p:nvSpPr>
            <p:spPr>
              <a:xfrm>
                <a:off x="4974094" y="2289703"/>
                <a:ext cx="1861834" cy="377792"/>
              </a:xfrm>
              <a:custGeom>
                <a:avLst/>
                <a:gdLst/>
                <a:ahLst/>
                <a:cxnLst/>
                <a:rect l="l" t="t" r="r" b="b"/>
                <a:pathLst>
                  <a:path w="29515" h="5989" extrusionOk="0">
                    <a:moveTo>
                      <a:pt x="1915" y="0"/>
                    </a:moveTo>
                    <a:cubicBezTo>
                      <a:pt x="851" y="0"/>
                      <a:pt x="0" y="851"/>
                      <a:pt x="0" y="1915"/>
                    </a:cubicBezTo>
                    <a:lnTo>
                      <a:pt x="0" y="4073"/>
                    </a:lnTo>
                    <a:cubicBezTo>
                      <a:pt x="0" y="5137"/>
                      <a:pt x="851" y="5988"/>
                      <a:pt x="1915" y="5988"/>
                    </a:cubicBezTo>
                    <a:lnTo>
                      <a:pt x="27600" y="5988"/>
                    </a:lnTo>
                    <a:cubicBezTo>
                      <a:pt x="28663" y="5988"/>
                      <a:pt x="29515" y="5137"/>
                      <a:pt x="29515" y="4073"/>
                    </a:cubicBezTo>
                    <a:lnTo>
                      <a:pt x="29515" y="1915"/>
                    </a:lnTo>
                    <a:cubicBezTo>
                      <a:pt x="29515" y="851"/>
                      <a:pt x="28663" y="0"/>
                      <a:pt x="27600" y="0"/>
                    </a:cubicBezTo>
                    <a:close/>
                  </a:path>
                </a:pathLst>
              </a:custGeom>
              <a:solidFill>
                <a:schemeClr val="dk1"/>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93"/>
              <p:cNvSpPr/>
              <p:nvPr/>
            </p:nvSpPr>
            <p:spPr>
              <a:xfrm>
                <a:off x="5066128" y="2360668"/>
                <a:ext cx="245448" cy="245448"/>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lt2"/>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93"/>
              <p:cNvSpPr/>
              <p:nvPr/>
            </p:nvSpPr>
            <p:spPr>
              <a:xfrm>
                <a:off x="5127441" y="2412394"/>
                <a:ext cx="120863" cy="124711"/>
              </a:xfrm>
              <a:custGeom>
                <a:avLst/>
                <a:gdLst/>
                <a:ahLst/>
                <a:cxnLst/>
                <a:rect l="l" t="t" r="r" b="b"/>
                <a:pathLst>
                  <a:path w="1916" h="1977" extrusionOk="0">
                    <a:moveTo>
                      <a:pt x="1916" y="1976"/>
                    </a:moveTo>
                    <a:cubicBezTo>
                      <a:pt x="1916" y="1521"/>
                      <a:pt x="1612" y="1095"/>
                      <a:pt x="1247" y="943"/>
                    </a:cubicBezTo>
                    <a:cubicBezTo>
                      <a:pt x="1369" y="852"/>
                      <a:pt x="1460" y="700"/>
                      <a:pt x="1460" y="517"/>
                    </a:cubicBezTo>
                    <a:cubicBezTo>
                      <a:pt x="1460" y="244"/>
                      <a:pt x="1247" y="1"/>
                      <a:pt x="974" y="1"/>
                    </a:cubicBezTo>
                    <a:cubicBezTo>
                      <a:pt x="670" y="1"/>
                      <a:pt x="457" y="244"/>
                      <a:pt x="457" y="517"/>
                    </a:cubicBezTo>
                    <a:cubicBezTo>
                      <a:pt x="457" y="700"/>
                      <a:pt x="548" y="852"/>
                      <a:pt x="700" y="943"/>
                    </a:cubicBezTo>
                    <a:cubicBezTo>
                      <a:pt x="305" y="1095"/>
                      <a:pt x="1" y="1521"/>
                      <a:pt x="1" y="1976"/>
                    </a:cubicBezTo>
                    <a:close/>
                  </a:path>
                </a:pathLst>
              </a:custGeom>
              <a:solidFill>
                <a:schemeClr val="dk1"/>
              </a:solid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93"/>
              <p:cNvSpPr/>
              <p:nvPr/>
            </p:nvSpPr>
            <p:spPr>
              <a:xfrm>
                <a:off x="5413130" y="2479511"/>
                <a:ext cx="983684" cy="63"/>
              </a:xfrm>
              <a:custGeom>
                <a:avLst/>
                <a:gdLst/>
                <a:ahLst/>
                <a:cxnLst/>
                <a:rect l="l" t="t" r="r" b="b"/>
                <a:pathLst>
                  <a:path w="15594" h="1" fill="none" extrusionOk="0">
                    <a:moveTo>
                      <a:pt x="1" y="1"/>
                    </a:moveTo>
                    <a:lnTo>
                      <a:pt x="15594"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93"/>
              <p:cNvSpPr/>
              <p:nvPr/>
            </p:nvSpPr>
            <p:spPr>
              <a:xfrm>
                <a:off x="4974094" y="2763308"/>
                <a:ext cx="1861834" cy="375836"/>
              </a:xfrm>
              <a:custGeom>
                <a:avLst/>
                <a:gdLst/>
                <a:ahLst/>
                <a:cxnLst/>
                <a:rect l="l" t="t" r="r" b="b"/>
                <a:pathLst>
                  <a:path w="29515" h="5958" extrusionOk="0">
                    <a:moveTo>
                      <a:pt x="1915" y="0"/>
                    </a:moveTo>
                    <a:cubicBezTo>
                      <a:pt x="851" y="0"/>
                      <a:pt x="0" y="851"/>
                      <a:pt x="0" y="1885"/>
                    </a:cubicBezTo>
                    <a:lnTo>
                      <a:pt x="0" y="4073"/>
                    </a:lnTo>
                    <a:cubicBezTo>
                      <a:pt x="0" y="5107"/>
                      <a:pt x="851" y="5958"/>
                      <a:pt x="1915" y="5958"/>
                    </a:cubicBezTo>
                    <a:lnTo>
                      <a:pt x="27600" y="5958"/>
                    </a:lnTo>
                    <a:cubicBezTo>
                      <a:pt x="28663" y="5958"/>
                      <a:pt x="29515" y="5107"/>
                      <a:pt x="29515" y="4073"/>
                    </a:cubicBezTo>
                    <a:lnTo>
                      <a:pt x="29515" y="1885"/>
                    </a:lnTo>
                    <a:cubicBezTo>
                      <a:pt x="29515" y="851"/>
                      <a:pt x="28663" y="0"/>
                      <a:pt x="27600" y="0"/>
                    </a:cubicBezTo>
                    <a:close/>
                  </a:path>
                </a:pathLst>
              </a:custGeom>
              <a:solidFill>
                <a:schemeClr val="dk1"/>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93"/>
              <p:cNvSpPr/>
              <p:nvPr/>
            </p:nvSpPr>
            <p:spPr>
              <a:xfrm>
                <a:off x="5066128" y="2832317"/>
                <a:ext cx="245448" cy="245448"/>
              </a:xfrm>
              <a:custGeom>
                <a:avLst/>
                <a:gdLst/>
                <a:ahLst/>
                <a:cxnLst/>
                <a:rect l="l" t="t" r="r" b="b"/>
                <a:pathLst>
                  <a:path w="3891" h="3891" extrusionOk="0">
                    <a:moveTo>
                      <a:pt x="1946" y="0"/>
                    </a:moveTo>
                    <a:cubicBezTo>
                      <a:pt x="851" y="0"/>
                      <a:pt x="0" y="882"/>
                      <a:pt x="0" y="1946"/>
                    </a:cubicBezTo>
                    <a:cubicBezTo>
                      <a:pt x="0" y="3040"/>
                      <a:pt x="851" y="3891"/>
                      <a:pt x="1946" y="3891"/>
                    </a:cubicBezTo>
                    <a:cubicBezTo>
                      <a:pt x="3009" y="3891"/>
                      <a:pt x="3891" y="3040"/>
                      <a:pt x="3891" y="1946"/>
                    </a:cubicBezTo>
                    <a:cubicBezTo>
                      <a:pt x="3891" y="882"/>
                      <a:pt x="3009" y="0"/>
                      <a:pt x="1946" y="0"/>
                    </a:cubicBezTo>
                    <a:close/>
                  </a:path>
                </a:pathLst>
              </a:custGeom>
              <a:solidFill>
                <a:schemeClr val="lt2"/>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93"/>
              <p:cNvSpPr/>
              <p:nvPr/>
            </p:nvSpPr>
            <p:spPr>
              <a:xfrm>
                <a:off x="5127441" y="2885998"/>
                <a:ext cx="120863" cy="122755"/>
              </a:xfrm>
              <a:custGeom>
                <a:avLst/>
                <a:gdLst/>
                <a:ahLst/>
                <a:cxnLst/>
                <a:rect l="l" t="t" r="r" b="b"/>
                <a:pathLst>
                  <a:path w="1916" h="1946" extrusionOk="0">
                    <a:moveTo>
                      <a:pt x="1916" y="1946"/>
                    </a:moveTo>
                    <a:cubicBezTo>
                      <a:pt x="1916" y="1520"/>
                      <a:pt x="1612" y="1064"/>
                      <a:pt x="1247" y="912"/>
                    </a:cubicBezTo>
                    <a:cubicBezTo>
                      <a:pt x="1369" y="821"/>
                      <a:pt x="1460" y="669"/>
                      <a:pt x="1460" y="487"/>
                    </a:cubicBezTo>
                    <a:cubicBezTo>
                      <a:pt x="1460" y="213"/>
                      <a:pt x="1247" y="0"/>
                      <a:pt x="974" y="0"/>
                    </a:cubicBezTo>
                    <a:cubicBezTo>
                      <a:pt x="670" y="0"/>
                      <a:pt x="457" y="213"/>
                      <a:pt x="457" y="487"/>
                    </a:cubicBezTo>
                    <a:cubicBezTo>
                      <a:pt x="457" y="669"/>
                      <a:pt x="548" y="821"/>
                      <a:pt x="700" y="912"/>
                    </a:cubicBezTo>
                    <a:cubicBezTo>
                      <a:pt x="305" y="1064"/>
                      <a:pt x="1" y="1520"/>
                      <a:pt x="1" y="1946"/>
                    </a:cubicBezTo>
                    <a:close/>
                  </a:path>
                </a:pathLst>
              </a:custGeom>
              <a:solidFill>
                <a:schemeClr val="dk1"/>
              </a:solid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93"/>
              <p:cNvSpPr/>
              <p:nvPr/>
            </p:nvSpPr>
            <p:spPr>
              <a:xfrm>
                <a:off x="5413130" y="2951160"/>
                <a:ext cx="1190779" cy="63"/>
              </a:xfrm>
              <a:custGeom>
                <a:avLst/>
                <a:gdLst/>
                <a:ahLst/>
                <a:cxnLst/>
                <a:rect l="l" t="t" r="r" b="b"/>
                <a:pathLst>
                  <a:path w="18877" h="1" fill="none" extrusionOk="0">
                    <a:moveTo>
                      <a:pt x="1" y="1"/>
                    </a:moveTo>
                    <a:lnTo>
                      <a:pt x="18877"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93"/>
              <p:cNvSpPr/>
              <p:nvPr/>
            </p:nvSpPr>
            <p:spPr>
              <a:xfrm>
                <a:off x="4974094" y="3234957"/>
                <a:ext cx="1861834" cy="377792"/>
              </a:xfrm>
              <a:custGeom>
                <a:avLst/>
                <a:gdLst/>
                <a:ahLst/>
                <a:cxnLst/>
                <a:rect l="l" t="t" r="r" b="b"/>
                <a:pathLst>
                  <a:path w="29515" h="5989" extrusionOk="0">
                    <a:moveTo>
                      <a:pt x="1915" y="0"/>
                    </a:moveTo>
                    <a:cubicBezTo>
                      <a:pt x="851" y="0"/>
                      <a:pt x="0" y="852"/>
                      <a:pt x="0" y="1915"/>
                    </a:cubicBezTo>
                    <a:lnTo>
                      <a:pt x="0" y="4073"/>
                    </a:lnTo>
                    <a:cubicBezTo>
                      <a:pt x="0" y="5137"/>
                      <a:pt x="851" y="5988"/>
                      <a:pt x="1915" y="5988"/>
                    </a:cubicBezTo>
                    <a:lnTo>
                      <a:pt x="27600" y="5988"/>
                    </a:lnTo>
                    <a:cubicBezTo>
                      <a:pt x="28663" y="5988"/>
                      <a:pt x="29515" y="5137"/>
                      <a:pt x="29515" y="4073"/>
                    </a:cubicBezTo>
                    <a:lnTo>
                      <a:pt x="29515" y="1915"/>
                    </a:lnTo>
                    <a:cubicBezTo>
                      <a:pt x="29515" y="852"/>
                      <a:pt x="28663" y="0"/>
                      <a:pt x="27600" y="0"/>
                    </a:cubicBezTo>
                    <a:close/>
                  </a:path>
                </a:pathLst>
              </a:custGeom>
              <a:solidFill>
                <a:schemeClr val="dk1"/>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93"/>
              <p:cNvSpPr/>
              <p:nvPr/>
            </p:nvSpPr>
            <p:spPr>
              <a:xfrm>
                <a:off x="5066128" y="3305922"/>
                <a:ext cx="245448" cy="245448"/>
              </a:xfrm>
              <a:custGeom>
                <a:avLst/>
                <a:gdLst/>
                <a:ahLst/>
                <a:cxnLst/>
                <a:rect l="l" t="t" r="r" b="b"/>
                <a:pathLst>
                  <a:path w="3891" h="3891" extrusionOk="0">
                    <a:moveTo>
                      <a:pt x="1946" y="0"/>
                    </a:moveTo>
                    <a:cubicBezTo>
                      <a:pt x="851" y="0"/>
                      <a:pt x="0" y="851"/>
                      <a:pt x="0" y="1945"/>
                    </a:cubicBezTo>
                    <a:cubicBezTo>
                      <a:pt x="0" y="3009"/>
                      <a:pt x="851" y="3891"/>
                      <a:pt x="1946" y="3891"/>
                    </a:cubicBezTo>
                    <a:cubicBezTo>
                      <a:pt x="3009" y="3891"/>
                      <a:pt x="3891" y="3009"/>
                      <a:pt x="3891" y="1945"/>
                    </a:cubicBezTo>
                    <a:cubicBezTo>
                      <a:pt x="3891" y="851"/>
                      <a:pt x="3009" y="0"/>
                      <a:pt x="1946" y="0"/>
                    </a:cubicBezTo>
                    <a:close/>
                  </a:path>
                </a:pathLst>
              </a:custGeom>
              <a:solidFill>
                <a:schemeClr val="lt2"/>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93"/>
              <p:cNvSpPr/>
              <p:nvPr/>
            </p:nvSpPr>
            <p:spPr>
              <a:xfrm>
                <a:off x="5127441" y="3357647"/>
                <a:ext cx="120863" cy="122819"/>
              </a:xfrm>
              <a:custGeom>
                <a:avLst/>
                <a:gdLst/>
                <a:ahLst/>
                <a:cxnLst/>
                <a:rect l="l" t="t" r="r" b="b"/>
                <a:pathLst>
                  <a:path w="1916" h="1947" extrusionOk="0">
                    <a:moveTo>
                      <a:pt x="1916" y="1946"/>
                    </a:moveTo>
                    <a:cubicBezTo>
                      <a:pt x="1916" y="1521"/>
                      <a:pt x="1612" y="1095"/>
                      <a:pt x="1247" y="943"/>
                    </a:cubicBezTo>
                    <a:cubicBezTo>
                      <a:pt x="1369" y="852"/>
                      <a:pt x="1460" y="700"/>
                      <a:pt x="1460" y="517"/>
                    </a:cubicBezTo>
                    <a:cubicBezTo>
                      <a:pt x="1460" y="214"/>
                      <a:pt x="1247" y="1"/>
                      <a:pt x="974" y="1"/>
                    </a:cubicBezTo>
                    <a:cubicBezTo>
                      <a:pt x="670" y="1"/>
                      <a:pt x="457" y="214"/>
                      <a:pt x="457" y="517"/>
                    </a:cubicBezTo>
                    <a:cubicBezTo>
                      <a:pt x="457" y="669"/>
                      <a:pt x="548" y="852"/>
                      <a:pt x="700" y="943"/>
                    </a:cubicBezTo>
                    <a:cubicBezTo>
                      <a:pt x="305" y="1095"/>
                      <a:pt x="1" y="1521"/>
                      <a:pt x="1" y="1946"/>
                    </a:cubicBezTo>
                    <a:close/>
                  </a:path>
                </a:pathLst>
              </a:custGeom>
              <a:solidFill>
                <a:schemeClr val="dk1"/>
              </a:solid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93"/>
              <p:cNvSpPr/>
              <p:nvPr/>
            </p:nvSpPr>
            <p:spPr>
              <a:xfrm>
                <a:off x="5413130" y="3422872"/>
                <a:ext cx="699946" cy="63"/>
              </a:xfrm>
              <a:custGeom>
                <a:avLst/>
                <a:gdLst/>
                <a:ahLst/>
                <a:cxnLst/>
                <a:rect l="l" t="t" r="r" b="b"/>
                <a:pathLst>
                  <a:path w="11096" h="1" fill="none" extrusionOk="0">
                    <a:moveTo>
                      <a:pt x="1" y="0"/>
                    </a:moveTo>
                    <a:lnTo>
                      <a:pt x="11095"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93"/>
            <p:cNvGrpSpPr/>
            <p:nvPr/>
          </p:nvGrpSpPr>
          <p:grpSpPr>
            <a:xfrm>
              <a:off x="5310741" y="1087438"/>
              <a:ext cx="2600758" cy="2818159"/>
              <a:chOff x="5282416" y="1254625"/>
              <a:chExt cx="2600758" cy="2818159"/>
            </a:xfrm>
          </p:grpSpPr>
          <p:sp>
            <p:nvSpPr>
              <p:cNvPr id="1532" name="Google Shape;1532;p93"/>
              <p:cNvSpPr/>
              <p:nvPr/>
            </p:nvSpPr>
            <p:spPr>
              <a:xfrm>
                <a:off x="5282416" y="1254700"/>
                <a:ext cx="2600758" cy="2818084"/>
              </a:xfrm>
              <a:custGeom>
                <a:avLst/>
                <a:gdLst/>
                <a:ahLst/>
                <a:cxnLst/>
                <a:rect l="l" t="t" r="r" b="b"/>
                <a:pathLst>
                  <a:path w="33831" h="36658" extrusionOk="0">
                    <a:moveTo>
                      <a:pt x="32037" y="36657"/>
                    </a:moveTo>
                    <a:lnTo>
                      <a:pt x="1793" y="36657"/>
                    </a:lnTo>
                    <a:cubicBezTo>
                      <a:pt x="790" y="36657"/>
                      <a:pt x="0" y="35867"/>
                      <a:pt x="0" y="34864"/>
                    </a:cubicBezTo>
                    <a:lnTo>
                      <a:pt x="0" y="1793"/>
                    </a:lnTo>
                    <a:cubicBezTo>
                      <a:pt x="0" y="790"/>
                      <a:pt x="790" y="0"/>
                      <a:pt x="1793" y="0"/>
                    </a:cubicBezTo>
                    <a:lnTo>
                      <a:pt x="32037" y="0"/>
                    </a:lnTo>
                    <a:cubicBezTo>
                      <a:pt x="33040" y="0"/>
                      <a:pt x="33830" y="790"/>
                      <a:pt x="33830" y="1793"/>
                    </a:cubicBezTo>
                    <a:lnTo>
                      <a:pt x="33830" y="34864"/>
                    </a:lnTo>
                    <a:cubicBezTo>
                      <a:pt x="33830" y="35867"/>
                      <a:pt x="33040" y="36657"/>
                      <a:pt x="32037" y="36657"/>
                    </a:cubicBezTo>
                    <a:close/>
                  </a:path>
                </a:pathLst>
              </a:custGeom>
              <a:solidFill>
                <a:srgbClr val="77C2DD"/>
              </a:solidFill>
              <a:ln w="45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93"/>
              <p:cNvSpPr/>
              <p:nvPr/>
            </p:nvSpPr>
            <p:spPr>
              <a:xfrm>
                <a:off x="5282416" y="1714953"/>
                <a:ext cx="2591379" cy="77"/>
              </a:xfrm>
              <a:custGeom>
                <a:avLst/>
                <a:gdLst/>
                <a:ahLst/>
                <a:cxnLst/>
                <a:rect l="l" t="t" r="r" b="b"/>
                <a:pathLst>
                  <a:path w="33709" h="1" fill="none" extrusionOk="0">
                    <a:moveTo>
                      <a:pt x="0" y="1"/>
                    </a:moveTo>
                    <a:lnTo>
                      <a:pt x="33709" y="1"/>
                    </a:lnTo>
                  </a:path>
                </a:pathLst>
              </a:custGeom>
              <a:noFill/>
              <a:ln w="68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93"/>
              <p:cNvSpPr/>
              <p:nvPr/>
            </p:nvSpPr>
            <p:spPr>
              <a:xfrm>
                <a:off x="5457614" y="1425210"/>
                <a:ext cx="105242" cy="105242"/>
              </a:xfrm>
              <a:custGeom>
                <a:avLst/>
                <a:gdLst/>
                <a:ahLst/>
                <a:cxnLst/>
                <a:rect l="l" t="t" r="r" b="b"/>
                <a:pathLst>
                  <a:path w="1369" h="1369" fill="none" extrusionOk="0">
                    <a:moveTo>
                      <a:pt x="1369" y="700"/>
                    </a:moveTo>
                    <a:cubicBezTo>
                      <a:pt x="1369" y="305"/>
                      <a:pt x="1065" y="1"/>
                      <a:pt x="669" y="1"/>
                    </a:cubicBezTo>
                    <a:cubicBezTo>
                      <a:pt x="305" y="1"/>
                      <a:pt x="1" y="305"/>
                      <a:pt x="1" y="700"/>
                    </a:cubicBezTo>
                    <a:cubicBezTo>
                      <a:pt x="1" y="1065"/>
                      <a:pt x="305" y="1369"/>
                      <a:pt x="669" y="1369"/>
                    </a:cubicBezTo>
                    <a:cubicBezTo>
                      <a:pt x="1065" y="1369"/>
                      <a:pt x="1369" y="1065"/>
                      <a:pt x="1369" y="700"/>
                    </a:cubicBezTo>
                    <a:close/>
                  </a:path>
                </a:pathLst>
              </a:custGeom>
              <a:noFill/>
              <a:ln w="68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93"/>
              <p:cNvSpPr/>
              <p:nvPr/>
            </p:nvSpPr>
            <p:spPr>
              <a:xfrm>
                <a:off x="5660949" y="1425210"/>
                <a:ext cx="107548" cy="105242"/>
              </a:xfrm>
              <a:custGeom>
                <a:avLst/>
                <a:gdLst/>
                <a:ahLst/>
                <a:cxnLst/>
                <a:rect l="l" t="t" r="r" b="b"/>
                <a:pathLst>
                  <a:path w="1399" h="1369" fill="none" extrusionOk="0">
                    <a:moveTo>
                      <a:pt x="1398" y="700"/>
                    </a:moveTo>
                    <a:cubicBezTo>
                      <a:pt x="1398" y="305"/>
                      <a:pt x="1094" y="1"/>
                      <a:pt x="699" y="1"/>
                    </a:cubicBezTo>
                    <a:cubicBezTo>
                      <a:pt x="334" y="1"/>
                      <a:pt x="0" y="305"/>
                      <a:pt x="0" y="700"/>
                    </a:cubicBezTo>
                    <a:cubicBezTo>
                      <a:pt x="0" y="1065"/>
                      <a:pt x="334" y="1369"/>
                      <a:pt x="699" y="1369"/>
                    </a:cubicBezTo>
                    <a:cubicBezTo>
                      <a:pt x="1094" y="1369"/>
                      <a:pt x="1398" y="1065"/>
                      <a:pt x="1398" y="700"/>
                    </a:cubicBezTo>
                    <a:close/>
                  </a:path>
                </a:pathLst>
              </a:custGeom>
              <a:noFill/>
              <a:ln w="68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93"/>
              <p:cNvSpPr/>
              <p:nvPr/>
            </p:nvSpPr>
            <p:spPr>
              <a:xfrm>
                <a:off x="5866514" y="1425210"/>
                <a:ext cx="107625" cy="105242"/>
              </a:xfrm>
              <a:custGeom>
                <a:avLst/>
                <a:gdLst/>
                <a:ahLst/>
                <a:cxnLst/>
                <a:rect l="l" t="t" r="r" b="b"/>
                <a:pathLst>
                  <a:path w="1400" h="1369" fill="none" extrusionOk="0">
                    <a:moveTo>
                      <a:pt x="1399" y="700"/>
                    </a:moveTo>
                    <a:cubicBezTo>
                      <a:pt x="1399" y="305"/>
                      <a:pt x="1065" y="1"/>
                      <a:pt x="700" y="1"/>
                    </a:cubicBezTo>
                    <a:cubicBezTo>
                      <a:pt x="305" y="1"/>
                      <a:pt x="1" y="305"/>
                      <a:pt x="1" y="700"/>
                    </a:cubicBezTo>
                    <a:cubicBezTo>
                      <a:pt x="1" y="1065"/>
                      <a:pt x="305" y="1369"/>
                      <a:pt x="700" y="1369"/>
                    </a:cubicBezTo>
                    <a:cubicBezTo>
                      <a:pt x="1065" y="1369"/>
                      <a:pt x="1399" y="1065"/>
                      <a:pt x="1399" y="700"/>
                    </a:cubicBezTo>
                    <a:close/>
                  </a:path>
                </a:pathLst>
              </a:custGeom>
              <a:noFill/>
              <a:ln w="6850"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93"/>
              <p:cNvSpPr/>
              <p:nvPr/>
            </p:nvSpPr>
            <p:spPr>
              <a:xfrm>
                <a:off x="5455308" y="2208032"/>
                <a:ext cx="2268966" cy="460404"/>
              </a:xfrm>
              <a:custGeom>
                <a:avLst/>
                <a:gdLst/>
                <a:ahLst/>
                <a:cxnLst/>
                <a:rect l="l" t="t" r="r" b="b"/>
                <a:pathLst>
                  <a:path w="29515" h="5989" extrusionOk="0">
                    <a:moveTo>
                      <a:pt x="1915" y="0"/>
                    </a:moveTo>
                    <a:cubicBezTo>
                      <a:pt x="851" y="0"/>
                      <a:pt x="0" y="851"/>
                      <a:pt x="0" y="1915"/>
                    </a:cubicBezTo>
                    <a:lnTo>
                      <a:pt x="0" y="4073"/>
                    </a:lnTo>
                    <a:cubicBezTo>
                      <a:pt x="0" y="5137"/>
                      <a:pt x="851" y="5988"/>
                      <a:pt x="1915" y="5988"/>
                    </a:cubicBezTo>
                    <a:lnTo>
                      <a:pt x="27600" y="5988"/>
                    </a:lnTo>
                    <a:cubicBezTo>
                      <a:pt x="28663" y="5988"/>
                      <a:pt x="29515" y="5137"/>
                      <a:pt x="29515" y="4073"/>
                    </a:cubicBezTo>
                    <a:lnTo>
                      <a:pt x="29515" y="1915"/>
                    </a:lnTo>
                    <a:cubicBezTo>
                      <a:pt x="29515" y="851"/>
                      <a:pt x="28663" y="0"/>
                      <a:pt x="27600" y="0"/>
                    </a:cubicBezTo>
                    <a:close/>
                  </a:path>
                </a:pathLst>
              </a:custGeom>
              <a:solidFill>
                <a:srgbClr val="F6F6F6"/>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93"/>
              <p:cNvSpPr/>
              <p:nvPr/>
            </p:nvSpPr>
            <p:spPr>
              <a:xfrm>
                <a:off x="5567469" y="2294517"/>
                <a:ext cx="299121" cy="299121"/>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rgbClr val="F6F6F6"/>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93"/>
              <p:cNvSpPr/>
              <p:nvPr/>
            </p:nvSpPr>
            <p:spPr>
              <a:xfrm>
                <a:off x="5642192" y="2357554"/>
                <a:ext cx="147293" cy="151982"/>
              </a:xfrm>
              <a:custGeom>
                <a:avLst/>
                <a:gdLst/>
                <a:ahLst/>
                <a:cxnLst/>
                <a:rect l="l" t="t" r="r" b="b"/>
                <a:pathLst>
                  <a:path w="1916" h="1977" extrusionOk="0">
                    <a:moveTo>
                      <a:pt x="1916" y="1976"/>
                    </a:moveTo>
                    <a:cubicBezTo>
                      <a:pt x="1916" y="1521"/>
                      <a:pt x="1612" y="1095"/>
                      <a:pt x="1247" y="943"/>
                    </a:cubicBezTo>
                    <a:cubicBezTo>
                      <a:pt x="1369" y="852"/>
                      <a:pt x="1460" y="700"/>
                      <a:pt x="1460" y="517"/>
                    </a:cubicBezTo>
                    <a:cubicBezTo>
                      <a:pt x="1460" y="244"/>
                      <a:pt x="1247" y="1"/>
                      <a:pt x="974" y="1"/>
                    </a:cubicBezTo>
                    <a:cubicBezTo>
                      <a:pt x="670" y="1"/>
                      <a:pt x="457" y="244"/>
                      <a:pt x="457" y="517"/>
                    </a:cubicBezTo>
                    <a:cubicBezTo>
                      <a:pt x="457" y="700"/>
                      <a:pt x="548" y="852"/>
                      <a:pt x="700" y="943"/>
                    </a:cubicBezTo>
                    <a:cubicBezTo>
                      <a:pt x="305" y="1095"/>
                      <a:pt x="1" y="1521"/>
                      <a:pt x="1" y="1976"/>
                    </a:cubicBezTo>
                    <a:close/>
                  </a:path>
                </a:pathLst>
              </a:custGeom>
              <a:solidFill>
                <a:srgbClr val="F6F6F6"/>
              </a:solid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93"/>
              <p:cNvSpPr/>
              <p:nvPr/>
            </p:nvSpPr>
            <p:spPr>
              <a:xfrm>
                <a:off x="5990360" y="2439350"/>
                <a:ext cx="1198789" cy="77"/>
              </a:xfrm>
              <a:custGeom>
                <a:avLst/>
                <a:gdLst/>
                <a:ahLst/>
                <a:cxnLst/>
                <a:rect l="l" t="t" r="r" b="b"/>
                <a:pathLst>
                  <a:path w="15594" h="1" fill="none" extrusionOk="0">
                    <a:moveTo>
                      <a:pt x="1" y="1"/>
                    </a:moveTo>
                    <a:lnTo>
                      <a:pt x="15594" y="1"/>
                    </a:lnTo>
                  </a:path>
                </a:pathLst>
              </a:custGeom>
              <a:no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93"/>
              <p:cNvSpPr/>
              <p:nvPr/>
            </p:nvSpPr>
            <p:spPr>
              <a:xfrm>
                <a:off x="5455308" y="2785212"/>
                <a:ext cx="2268966" cy="458021"/>
              </a:xfrm>
              <a:custGeom>
                <a:avLst/>
                <a:gdLst/>
                <a:ahLst/>
                <a:cxnLst/>
                <a:rect l="l" t="t" r="r" b="b"/>
                <a:pathLst>
                  <a:path w="29515" h="5958" extrusionOk="0">
                    <a:moveTo>
                      <a:pt x="1915" y="0"/>
                    </a:moveTo>
                    <a:cubicBezTo>
                      <a:pt x="851" y="0"/>
                      <a:pt x="0" y="851"/>
                      <a:pt x="0" y="1885"/>
                    </a:cubicBezTo>
                    <a:lnTo>
                      <a:pt x="0" y="4073"/>
                    </a:lnTo>
                    <a:cubicBezTo>
                      <a:pt x="0" y="5107"/>
                      <a:pt x="851" y="5958"/>
                      <a:pt x="1915" y="5958"/>
                    </a:cubicBezTo>
                    <a:lnTo>
                      <a:pt x="27600" y="5958"/>
                    </a:lnTo>
                    <a:cubicBezTo>
                      <a:pt x="28663" y="5958"/>
                      <a:pt x="29515" y="5107"/>
                      <a:pt x="29515" y="4073"/>
                    </a:cubicBezTo>
                    <a:lnTo>
                      <a:pt x="29515" y="1885"/>
                    </a:lnTo>
                    <a:cubicBezTo>
                      <a:pt x="29515" y="851"/>
                      <a:pt x="28663" y="0"/>
                      <a:pt x="27600" y="0"/>
                    </a:cubicBezTo>
                    <a:close/>
                  </a:path>
                </a:pathLst>
              </a:custGeom>
              <a:solidFill>
                <a:srgbClr val="F6F6F6"/>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93"/>
              <p:cNvSpPr/>
              <p:nvPr/>
            </p:nvSpPr>
            <p:spPr>
              <a:xfrm>
                <a:off x="5567469" y="2869314"/>
                <a:ext cx="299121" cy="299121"/>
              </a:xfrm>
              <a:custGeom>
                <a:avLst/>
                <a:gdLst/>
                <a:ahLst/>
                <a:cxnLst/>
                <a:rect l="l" t="t" r="r" b="b"/>
                <a:pathLst>
                  <a:path w="3891" h="3891" extrusionOk="0">
                    <a:moveTo>
                      <a:pt x="1946" y="0"/>
                    </a:moveTo>
                    <a:cubicBezTo>
                      <a:pt x="851" y="0"/>
                      <a:pt x="0" y="882"/>
                      <a:pt x="0" y="1946"/>
                    </a:cubicBezTo>
                    <a:cubicBezTo>
                      <a:pt x="0" y="3040"/>
                      <a:pt x="851" y="3891"/>
                      <a:pt x="1946" y="3891"/>
                    </a:cubicBezTo>
                    <a:cubicBezTo>
                      <a:pt x="3009" y="3891"/>
                      <a:pt x="3891" y="3040"/>
                      <a:pt x="3891" y="1946"/>
                    </a:cubicBezTo>
                    <a:cubicBezTo>
                      <a:pt x="3891" y="882"/>
                      <a:pt x="3009" y="0"/>
                      <a:pt x="1946" y="0"/>
                    </a:cubicBezTo>
                    <a:close/>
                  </a:path>
                </a:pathLst>
              </a:custGeom>
              <a:solidFill>
                <a:srgbClr val="F6F6F6"/>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93"/>
              <p:cNvSpPr/>
              <p:nvPr/>
            </p:nvSpPr>
            <p:spPr>
              <a:xfrm>
                <a:off x="5642192" y="2934735"/>
                <a:ext cx="147293" cy="149599"/>
              </a:xfrm>
              <a:custGeom>
                <a:avLst/>
                <a:gdLst/>
                <a:ahLst/>
                <a:cxnLst/>
                <a:rect l="l" t="t" r="r" b="b"/>
                <a:pathLst>
                  <a:path w="1916" h="1946" extrusionOk="0">
                    <a:moveTo>
                      <a:pt x="1916" y="1946"/>
                    </a:moveTo>
                    <a:cubicBezTo>
                      <a:pt x="1916" y="1520"/>
                      <a:pt x="1612" y="1064"/>
                      <a:pt x="1247" y="912"/>
                    </a:cubicBezTo>
                    <a:cubicBezTo>
                      <a:pt x="1369" y="821"/>
                      <a:pt x="1460" y="669"/>
                      <a:pt x="1460" y="487"/>
                    </a:cubicBezTo>
                    <a:cubicBezTo>
                      <a:pt x="1460" y="213"/>
                      <a:pt x="1247" y="0"/>
                      <a:pt x="974" y="0"/>
                    </a:cubicBezTo>
                    <a:cubicBezTo>
                      <a:pt x="670" y="0"/>
                      <a:pt x="457" y="213"/>
                      <a:pt x="457" y="487"/>
                    </a:cubicBezTo>
                    <a:cubicBezTo>
                      <a:pt x="457" y="669"/>
                      <a:pt x="548" y="821"/>
                      <a:pt x="700" y="912"/>
                    </a:cubicBezTo>
                    <a:cubicBezTo>
                      <a:pt x="305" y="1064"/>
                      <a:pt x="1" y="1520"/>
                      <a:pt x="1" y="1946"/>
                    </a:cubicBezTo>
                    <a:close/>
                  </a:path>
                </a:pathLst>
              </a:custGeom>
              <a:solidFill>
                <a:srgbClr val="F6F6F6"/>
              </a:solid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93"/>
              <p:cNvSpPr/>
              <p:nvPr/>
            </p:nvSpPr>
            <p:spPr>
              <a:xfrm>
                <a:off x="5990360" y="3014147"/>
                <a:ext cx="1451169" cy="77"/>
              </a:xfrm>
              <a:custGeom>
                <a:avLst/>
                <a:gdLst/>
                <a:ahLst/>
                <a:cxnLst/>
                <a:rect l="l" t="t" r="r" b="b"/>
                <a:pathLst>
                  <a:path w="18877" h="1" fill="none" extrusionOk="0">
                    <a:moveTo>
                      <a:pt x="1" y="1"/>
                    </a:moveTo>
                    <a:lnTo>
                      <a:pt x="18877" y="1"/>
                    </a:lnTo>
                  </a:path>
                </a:pathLst>
              </a:custGeom>
              <a:no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93"/>
              <p:cNvSpPr/>
              <p:nvPr/>
            </p:nvSpPr>
            <p:spPr>
              <a:xfrm>
                <a:off x="5455308" y="3360009"/>
                <a:ext cx="2268966" cy="460404"/>
              </a:xfrm>
              <a:custGeom>
                <a:avLst/>
                <a:gdLst/>
                <a:ahLst/>
                <a:cxnLst/>
                <a:rect l="l" t="t" r="r" b="b"/>
                <a:pathLst>
                  <a:path w="29515" h="5989" extrusionOk="0">
                    <a:moveTo>
                      <a:pt x="1915" y="0"/>
                    </a:moveTo>
                    <a:cubicBezTo>
                      <a:pt x="851" y="0"/>
                      <a:pt x="0" y="852"/>
                      <a:pt x="0" y="1915"/>
                    </a:cubicBezTo>
                    <a:lnTo>
                      <a:pt x="0" y="4073"/>
                    </a:lnTo>
                    <a:cubicBezTo>
                      <a:pt x="0" y="5137"/>
                      <a:pt x="851" y="5988"/>
                      <a:pt x="1915" y="5988"/>
                    </a:cubicBezTo>
                    <a:lnTo>
                      <a:pt x="27600" y="5988"/>
                    </a:lnTo>
                    <a:cubicBezTo>
                      <a:pt x="28663" y="5988"/>
                      <a:pt x="29515" y="5137"/>
                      <a:pt x="29515" y="4073"/>
                    </a:cubicBezTo>
                    <a:lnTo>
                      <a:pt x="29515" y="1915"/>
                    </a:lnTo>
                    <a:cubicBezTo>
                      <a:pt x="29515" y="852"/>
                      <a:pt x="28663" y="0"/>
                      <a:pt x="27600" y="0"/>
                    </a:cubicBezTo>
                    <a:close/>
                  </a:path>
                </a:pathLst>
              </a:custGeom>
              <a:solidFill>
                <a:srgbClr val="F6F6F6"/>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93"/>
              <p:cNvSpPr/>
              <p:nvPr/>
            </p:nvSpPr>
            <p:spPr>
              <a:xfrm>
                <a:off x="5567469" y="3446494"/>
                <a:ext cx="299121" cy="299121"/>
              </a:xfrm>
              <a:custGeom>
                <a:avLst/>
                <a:gdLst/>
                <a:ahLst/>
                <a:cxnLst/>
                <a:rect l="l" t="t" r="r" b="b"/>
                <a:pathLst>
                  <a:path w="3891" h="3891" extrusionOk="0">
                    <a:moveTo>
                      <a:pt x="1946" y="0"/>
                    </a:moveTo>
                    <a:cubicBezTo>
                      <a:pt x="851" y="0"/>
                      <a:pt x="0" y="851"/>
                      <a:pt x="0" y="1945"/>
                    </a:cubicBezTo>
                    <a:cubicBezTo>
                      <a:pt x="0" y="3009"/>
                      <a:pt x="851" y="3891"/>
                      <a:pt x="1946" y="3891"/>
                    </a:cubicBezTo>
                    <a:cubicBezTo>
                      <a:pt x="3009" y="3891"/>
                      <a:pt x="3891" y="3009"/>
                      <a:pt x="3891" y="1945"/>
                    </a:cubicBezTo>
                    <a:cubicBezTo>
                      <a:pt x="3891" y="851"/>
                      <a:pt x="3009" y="0"/>
                      <a:pt x="1946" y="0"/>
                    </a:cubicBezTo>
                    <a:close/>
                  </a:path>
                </a:pathLst>
              </a:custGeom>
              <a:solidFill>
                <a:srgbClr val="F6F6F6"/>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93"/>
              <p:cNvSpPr/>
              <p:nvPr/>
            </p:nvSpPr>
            <p:spPr>
              <a:xfrm>
                <a:off x="5642192" y="3509532"/>
                <a:ext cx="147293" cy="149676"/>
              </a:xfrm>
              <a:custGeom>
                <a:avLst/>
                <a:gdLst/>
                <a:ahLst/>
                <a:cxnLst/>
                <a:rect l="l" t="t" r="r" b="b"/>
                <a:pathLst>
                  <a:path w="1916" h="1947" extrusionOk="0">
                    <a:moveTo>
                      <a:pt x="1916" y="1946"/>
                    </a:moveTo>
                    <a:cubicBezTo>
                      <a:pt x="1916" y="1521"/>
                      <a:pt x="1612" y="1095"/>
                      <a:pt x="1247" y="943"/>
                    </a:cubicBezTo>
                    <a:cubicBezTo>
                      <a:pt x="1369" y="852"/>
                      <a:pt x="1460" y="700"/>
                      <a:pt x="1460" y="517"/>
                    </a:cubicBezTo>
                    <a:cubicBezTo>
                      <a:pt x="1460" y="214"/>
                      <a:pt x="1247" y="1"/>
                      <a:pt x="974" y="1"/>
                    </a:cubicBezTo>
                    <a:cubicBezTo>
                      <a:pt x="670" y="1"/>
                      <a:pt x="457" y="214"/>
                      <a:pt x="457" y="517"/>
                    </a:cubicBezTo>
                    <a:cubicBezTo>
                      <a:pt x="457" y="669"/>
                      <a:pt x="548" y="852"/>
                      <a:pt x="700" y="943"/>
                    </a:cubicBezTo>
                    <a:cubicBezTo>
                      <a:pt x="305" y="1095"/>
                      <a:pt x="1" y="1521"/>
                      <a:pt x="1" y="1946"/>
                    </a:cubicBezTo>
                    <a:close/>
                  </a:path>
                </a:pathLst>
              </a:custGeom>
              <a:solidFill>
                <a:srgbClr val="F6F6F6"/>
              </a:solid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93"/>
              <p:cNvSpPr/>
              <p:nvPr/>
            </p:nvSpPr>
            <p:spPr>
              <a:xfrm>
                <a:off x="5990360" y="3589021"/>
                <a:ext cx="853005" cy="77"/>
              </a:xfrm>
              <a:custGeom>
                <a:avLst/>
                <a:gdLst/>
                <a:ahLst/>
                <a:cxnLst/>
                <a:rect l="l" t="t" r="r" b="b"/>
                <a:pathLst>
                  <a:path w="11096" h="1" fill="none" extrusionOk="0">
                    <a:moveTo>
                      <a:pt x="1" y="0"/>
                    </a:moveTo>
                    <a:lnTo>
                      <a:pt x="11095" y="0"/>
                    </a:lnTo>
                  </a:path>
                </a:pathLst>
              </a:custGeom>
              <a:no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93"/>
              <p:cNvSpPr/>
              <p:nvPr/>
            </p:nvSpPr>
            <p:spPr>
              <a:xfrm>
                <a:off x="5464610" y="1897225"/>
                <a:ext cx="58502" cy="88867"/>
              </a:xfrm>
              <a:custGeom>
                <a:avLst/>
                <a:gdLst/>
                <a:ahLst/>
                <a:cxnLst/>
                <a:rect l="l" t="t" r="r" b="b"/>
                <a:pathLst>
                  <a:path w="761" h="1156" extrusionOk="0">
                    <a:moveTo>
                      <a:pt x="396" y="1"/>
                    </a:moveTo>
                    <a:cubicBezTo>
                      <a:pt x="274" y="1"/>
                      <a:pt x="153" y="31"/>
                      <a:pt x="92" y="92"/>
                    </a:cubicBezTo>
                    <a:cubicBezTo>
                      <a:pt x="31" y="153"/>
                      <a:pt x="1" y="214"/>
                      <a:pt x="1" y="305"/>
                    </a:cubicBezTo>
                    <a:cubicBezTo>
                      <a:pt x="1" y="396"/>
                      <a:pt x="31" y="457"/>
                      <a:pt x="62" y="518"/>
                    </a:cubicBezTo>
                    <a:cubicBezTo>
                      <a:pt x="122" y="548"/>
                      <a:pt x="214" y="609"/>
                      <a:pt x="305" y="609"/>
                    </a:cubicBezTo>
                    <a:lnTo>
                      <a:pt x="396" y="639"/>
                    </a:lnTo>
                    <a:cubicBezTo>
                      <a:pt x="487" y="639"/>
                      <a:pt x="548" y="670"/>
                      <a:pt x="578" y="700"/>
                    </a:cubicBezTo>
                    <a:cubicBezTo>
                      <a:pt x="609" y="730"/>
                      <a:pt x="609" y="791"/>
                      <a:pt x="609" y="821"/>
                    </a:cubicBezTo>
                    <a:cubicBezTo>
                      <a:pt x="609" y="882"/>
                      <a:pt x="609" y="943"/>
                      <a:pt x="548" y="973"/>
                    </a:cubicBezTo>
                    <a:cubicBezTo>
                      <a:pt x="487" y="1004"/>
                      <a:pt x="426" y="1034"/>
                      <a:pt x="335" y="1034"/>
                    </a:cubicBezTo>
                    <a:cubicBezTo>
                      <a:pt x="305" y="1034"/>
                      <a:pt x="244" y="1034"/>
                      <a:pt x="183" y="1004"/>
                    </a:cubicBezTo>
                    <a:cubicBezTo>
                      <a:pt x="122" y="973"/>
                      <a:pt x="62" y="973"/>
                      <a:pt x="1" y="913"/>
                    </a:cubicBezTo>
                    <a:lnTo>
                      <a:pt x="1" y="1065"/>
                    </a:lnTo>
                    <a:cubicBezTo>
                      <a:pt x="62" y="1095"/>
                      <a:pt x="122" y="1125"/>
                      <a:pt x="183" y="1125"/>
                    </a:cubicBezTo>
                    <a:cubicBezTo>
                      <a:pt x="244" y="1156"/>
                      <a:pt x="305" y="1156"/>
                      <a:pt x="335" y="1156"/>
                    </a:cubicBezTo>
                    <a:cubicBezTo>
                      <a:pt x="487" y="1156"/>
                      <a:pt x="609" y="1125"/>
                      <a:pt x="670" y="1065"/>
                    </a:cubicBezTo>
                    <a:cubicBezTo>
                      <a:pt x="730" y="1004"/>
                      <a:pt x="761" y="943"/>
                      <a:pt x="761" y="821"/>
                    </a:cubicBezTo>
                    <a:cubicBezTo>
                      <a:pt x="761" y="730"/>
                      <a:pt x="761" y="670"/>
                      <a:pt x="700" y="609"/>
                    </a:cubicBezTo>
                    <a:cubicBezTo>
                      <a:pt x="639" y="548"/>
                      <a:pt x="548" y="518"/>
                      <a:pt x="457" y="487"/>
                    </a:cubicBezTo>
                    <a:lnTo>
                      <a:pt x="366" y="487"/>
                    </a:lnTo>
                    <a:cubicBezTo>
                      <a:pt x="274" y="457"/>
                      <a:pt x="214" y="426"/>
                      <a:pt x="183" y="426"/>
                    </a:cubicBezTo>
                    <a:cubicBezTo>
                      <a:pt x="153" y="396"/>
                      <a:pt x="153" y="366"/>
                      <a:pt x="153" y="305"/>
                    </a:cubicBezTo>
                    <a:cubicBezTo>
                      <a:pt x="153" y="244"/>
                      <a:pt x="153" y="214"/>
                      <a:pt x="214" y="183"/>
                    </a:cubicBezTo>
                    <a:cubicBezTo>
                      <a:pt x="244" y="122"/>
                      <a:pt x="305" y="122"/>
                      <a:pt x="396" y="122"/>
                    </a:cubicBezTo>
                    <a:cubicBezTo>
                      <a:pt x="457" y="122"/>
                      <a:pt x="487" y="122"/>
                      <a:pt x="548" y="153"/>
                    </a:cubicBezTo>
                    <a:cubicBezTo>
                      <a:pt x="609" y="153"/>
                      <a:pt x="639" y="183"/>
                      <a:pt x="700" y="214"/>
                    </a:cubicBezTo>
                    <a:lnTo>
                      <a:pt x="700" y="62"/>
                    </a:lnTo>
                    <a:cubicBezTo>
                      <a:pt x="639" y="31"/>
                      <a:pt x="609" y="31"/>
                      <a:pt x="548" y="1"/>
                    </a:cubicBez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93"/>
              <p:cNvSpPr/>
              <p:nvPr/>
            </p:nvSpPr>
            <p:spPr>
              <a:xfrm>
                <a:off x="5537103" y="1918289"/>
                <a:ext cx="58502" cy="67804"/>
              </a:xfrm>
              <a:custGeom>
                <a:avLst/>
                <a:gdLst/>
                <a:ahLst/>
                <a:cxnLst/>
                <a:rect l="l" t="t" r="r" b="b"/>
                <a:pathLst>
                  <a:path w="761" h="882" extrusionOk="0">
                    <a:moveTo>
                      <a:pt x="395" y="122"/>
                    </a:moveTo>
                    <a:cubicBezTo>
                      <a:pt x="486" y="122"/>
                      <a:pt x="517" y="152"/>
                      <a:pt x="578" y="183"/>
                    </a:cubicBezTo>
                    <a:cubicBezTo>
                      <a:pt x="608" y="244"/>
                      <a:pt x="638" y="304"/>
                      <a:pt x="638" y="365"/>
                    </a:cubicBezTo>
                    <a:lnTo>
                      <a:pt x="152" y="365"/>
                    </a:lnTo>
                    <a:cubicBezTo>
                      <a:pt x="152" y="274"/>
                      <a:pt x="183" y="213"/>
                      <a:pt x="213" y="183"/>
                    </a:cubicBezTo>
                    <a:cubicBezTo>
                      <a:pt x="274" y="152"/>
                      <a:pt x="335" y="122"/>
                      <a:pt x="395" y="122"/>
                    </a:cubicBezTo>
                    <a:close/>
                    <a:moveTo>
                      <a:pt x="395" y="0"/>
                    </a:moveTo>
                    <a:cubicBezTo>
                      <a:pt x="274" y="0"/>
                      <a:pt x="183" y="31"/>
                      <a:pt x="122" y="122"/>
                    </a:cubicBezTo>
                    <a:cubicBezTo>
                      <a:pt x="31" y="213"/>
                      <a:pt x="0" y="304"/>
                      <a:pt x="0" y="456"/>
                    </a:cubicBezTo>
                    <a:cubicBezTo>
                      <a:pt x="0" y="578"/>
                      <a:pt x="31" y="669"/>
                      <a:pt x="122" y="760"/>
                    </a:cubicBezTo>
                    <a:cubicBezTo>
                      <a:pt x="183" y="851"/>
                      <a:pt x="304" y="882"/>
                      <a:pt x="426" y="882"/>
                    </a:cubicBezTo>
                    <a:cubicBezTo>
                      <a:pt x="486" y="882"/>
                      <a:pt x="547" y="882"/>
                      <a:pt x="578" y="851"/>
                    </a:cubicBezTo>
                    <a:cubicBezTo>
                      <a:pt x="638" y="851"/>
                      <a:pt x="699" y="821"/>
                      <a:pt x="730" y="821"/>
                    </a:cubicBezTo>
                    <a:lnTo>
                      <a:pt x="730" y="669"/>
                    </a:lnTo>
                    <a:cubicBezTo>
                      <a:pt x="699" y="699"/>
                      <a:pt x="638" y="730"/>
                      <a:pt x="578" y="730"/>
                    </a:cubicBezTo>
                    <a:cubicBezTo>
                      <a:pt x="547" y="760"/>
                      <a:pt x="486" y="760"/>
                      <a:pt x="426" y="760"/>
                    </a:cubicBezTo>
                    <a:cubicBezTo>
                      <a:pt x="335" y="760"/>
                      <a:pt x="274" y="730"/>
                      <a:pt x="213" y="699"/>
                    </a:cubicBezTo>
                    <a:cubicBezTo>
                      <a:pt x="183" y="639"/>
                      <a:pt x="152" y="578"/>
                      <a:pt x="152" y="456"/>
                    </a:cubicBezTo>
                    <a:lnTo>
                      <a:pt x="760" y="456"/>
                    </a:lnTo>
                    <a:lnTo>
                      <a:pt x="760" y="396"/>
                    </a:lnTo>
                    <a:cubicBezTo>
                      <a:pt x="760" y="274"/>
                      <a:pt x="730" y="183"/>
                      <a:pt x="669" y="122"/>
                    </a:cubicBezTo>
                    <a:cubicBezTo>
                      <a:pt x="608" y="31"/>
                      <a:pt x="517" y="0"/>
                      <a:pt x="395" y="0"/>
                    </a:cubicBez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93"/>
              <p:cNvSpPr/>
              <p:nvPr/>
            </p:nvSpPr>
            <p:spPr>
              <a:xfrm>
                <a:off x="5609520" y="1894918"/>
                <a:ext cx="56119" cy="91174"/>
              </a:xfrm>
              <a:custGeom>
                <a:avLst/>
                <a:gdLst/>
                <a:ahLst/>
                <a:cxnLst/>
                <a:rect l="l" t="t" r="r" b="b"/>
                <a:pathLst>
                  <a:path w="730" h="1186" extrusionOk="0">
                    <a:moveTo>
                      <a:pt x="365" y="426"/>
                    </a:moveTo>
                    <a:cubicBezTo>
                      <a:pt x="426" y="426"/>
                      <a:pt x="487" y="456"/>
                      <a:pt x="548" y="517"/>
                    </a:cubicBezTo>
                    <a:cubicBezTo>
                      <a:pt x="578" y="578"/>
                      <a:pt x="608" y="639"/>
                      <a:pt x="608" y="730"/>
                    </a:cubicBezTo>
                    <a:cubicBezTo>
                      <a:pt x="608" y="851"/>
                      <a:pt x="578" y="912"/>
                      <a:pt x="548" y="973"/>
                    </a:cubicBezTo>
                    <a:cubicBezTo>
                      <a:pt x="487" y="1034"/>
                      <a:pt x="426" y="1064"/>
                      <a:pt x="365" y="1064"/>
                    </a:cubicBezTo>
                    <a:cubicBezTo>
                      <a:pt x="304" y="1064"/>
                      <a:pt x="244" y="1034"/>
                      <a:pt x="183" y="973"/>
                    </a:cubicBezTo>
                    <a:cubicBezTo>
                      <a:pt x="152" y="912"/>
                      <a:pt x="122" y="851"/>
                      <a:pt x="122" y="730"/>
                    </a:cubicBezTo>
                    <a:cubicBezTo>
                      <a:pt x="122" y="639"/>
                      <a:pt x="152" y="578"/>
                      <a:pt x="183" y="517"/>
                    </a:cubicBezTo>
                    <a:cubicBezTo>
                      <a:pt x="244" y="456"/>
                      <a:pt x="304" y="426"/>
                      <a:pt x="365" y="426"/>
                    </a:cubicBezTo>
                    <a:close/>
                    <a:moveTo>
                      <a:pt x="608" y="0"/>
                    </a:moveTo>
                    <a:lnTo>
                      <a:pt x="608" y="456"/>
                    </a:lnTo>
                    <a:cubicBezTo>
                      <a:pt x="578" y="396"/>
                      <a:pt x="548" y="365"/>
                      <a:pt x="487" y="335"/>
                    </a:cubicBezTo>
                    <a:cubicBezTo>
                      <a:pt x="456" y="304"/>
                      <a:pt x="396" y="304"/>
                      <a:pt x="335" y="304"/>
                    </a:cubicBezTo>
                    <a:cubicBezTo>
                      <a:pt x="244" y="304"/>
                      <a:pt x="152" y="335"/>
                      <a:pt x="92" y="426"/>
                    </a:cubicBezTo>
                    <a:cubicBezTo>
                      <a:pt x="31" y="517"/>
                      <a:pt x="0" y="608"/>
                      <a:pt x="0" y="730"/>
                    </a:cubicBezTo>
                    <a:cubicBezTo>
                      <a:pt x="0" y="882"/>
                      <a:pt x="31" y="973"/>
                      <a:pt x="92" y="1064"/>
                    </a:cubicBezTo>
                    <a:cubicBezTo>
                      <a:pt x="152" y="1125"/>
                      <a:pt x="244" y="1186"/>
                      <a:pt x="335" y="1186"/>
                    </a:cubicBezTo>
                    <a:cubicBezTo>
                      <a:pt x="396" y="1186"/>
                      <a:pt x="456" y="1155"/>
                      <a:pt x="487" y="1155"/>
                    </a:cubicBezTo>
                    <a:cubicBezTo>
                      <a:pt x="548" y="1125"/>
                      <a:pt x="578" y="1095"/>
                      <a:pt x="608" y="1034"/>
                    </a:cubicBezTo>
                    <a:lnTo>
                      <a:pt x="608" y="1155"/>
                    </a:lnTo>
                    <a:lnTo>
                      <a:pt x="730" y="1155"/>
                    </a:lnTo>
                    <a:lnTo>
                      <a:pt x="730" y="0"/>
                    </a:ln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93"/>
              <p:cNvSpPr/>
              <p:nvPr/>
            </p:nvSpPr>
            <p:spPr>
              <a:xfrm>
                <a:off x="5726370" y="1899608"/>
                <a:ext cx="70187" cy="84178"/>
              </a:xfrm>
              <a:custGeom>
                <a:avLst/>
                <a:gdLst/>
                <a:ahLst/>
                <a:cxnLst/>
                <a:rect l="l" t="t" r="r" b="b"/>
                <a:pathLst>
                  <a:path w="913" h="1095" extrusionOk="0">
                    <a:moveTo>
                      <a:pt x="304" y="122"/>
                    </a:moveTo>
                    <a:cubicBezTo>
                      <a:pt x="456" y="122"/>
                      <a:pt x="578" y="152"/>
                      <a:pt x="639" y="213"/>
                    </a:cubicBezTo>
                    <a:cubicBezTo>
                      <a:pt x="730" y="274"/>
                      <a:pt x="760" y="395"/>
                      <a:pt x="760" y="547"/>
                    </a:cubicBezTo>
                    <a:cubicBezTo>
                      <a:pt x="760" y="699"/>
                      <a:pt x="730" y="790"/>
                      <a:pt x="639" y="882"/>
                    </a:cubicBezTo>
                    <a:cubicBezTo>
                      <a:pt x="578" y="942"/>
                      <a:pt x="456" y="973"/>
                      <a:pt x="304" y="973"/>
                    </a:cubicBezTo>
                    <a:lnTo>
                      <a:pt x="122" y="973"/>
                    </a:lnTo>
                    <a:lnTo>
                      <a:pt x="122" y="122"/>
                    </a:lnTo>
                    <a:close/>
                    <a:moveTo>
                      <a:pt x="0" y="0"/>
                    </a:moveTo>
                    <a:lnTo>
                      <a:pt x="0" y="1094"/>
                    </a:lnTo>
                    <a:lnTo>
                      <a:pt x="304" y="1094"/>
                    </a:lnTo>
                    <a:cubicBezTo>
                      <a:pt x="517" y="1094"/>
                      <a:pt x="669" y="1064"/>
                      <a:pt x="760" y="973"/>
                    </a:cubicBezTo>
                    <a:cubicBezTo>
                      <a:pt x="882" y="882"/>
                      <a:pt x="912" y="730"/>
                      <a:pt x="912" y="547"/>
                    </a:cubicBezTo>
                    <a:cubicBezTo>
                      <a:pt x="912" y="365"/>
                      <a:pt x="882" y="213"/>
                      <a:pt x="760" y="122"/>
                    </a:cubicBezTo>
                    <a:cubicBezTo>
                      <a:pt x="669" y="31"/>
                      <a:pt x="517" y="0"/>
                      <a:pt x="304" y="0"/>
                    </a:cubicBez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93"/>
              <p:cNvSpPr/>
              <p:nvPr/>
            </p:nvSpPr>
            <p:spPr>
              <a:xfrm>
                <a:off x="5815161" y="1894918"/>
                <a:ext cx="9379" cy="88867"/>
              </a:xfrm>
              <a:custGeom>
                <a:avLst/>
                <a:gdLst/>
                <a:ahLst/>
                <a:cxnLst/>
                <a:rect l="l" t="t" r="r" b="b"/>
                <a:pathLst>
                  <a:path w="122" h="1156" extrusionOk="0">
                    <a:moveTo>
                      <a:pt x="0" y="0"/>
                    </a:moveTo>
                    <a:lnTo>
                      <a:pt x="0" y="183"/>
                    </a:lnTo>
                    <a:lnTo>
                      <a:pt x="122" y="183"/>
                    </a:lnTo>
                    <a:lnTo>
                      <a:pt x="122" y="0"/>
                    </a:lnTo>
                    <a:close/>
                    <a:moveTo>
                      <a:pt x="0" y="335"/>
                    </a:moveTo>
                    <a:lnTo>
                      <a:pt x="0" y="1155"/>
                    </a:lnTo>
                    <a:lnTo>
                      <a:pt x="122" y="1155"/>
                    </a:lnTo>
                    <a:lnTo>
                      <a:pt x="122" y="335"/>
                    </a:ln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93"/>
              <p:cNvSpPr/>
              <p:nvPr/>
            </p:nvSpPr>
            <p:spPr>
              <a:xfrm>
                <a:off x="5843144" y="1918289"/>
                <a:ext cx="53889" cy="67804"/>
              </a:xfrm>
              <a:custGeom>
                <a:avLst/>
                <a:gdLst/>
                <a:ahLst/>
                <a:cxnLst/>
                <a:rect l="l" t="t" r="r" b="b"/>
                <a:pathLst>
                  <a:path w="701" h="882" extrusionOk="0">
                    <a:moveTo>
                      <a:pt x="579" y="426"/>
                    </a:moveTo>
                    <a:lnTo>
                      <a:pt x="579" y="456"/>
                    </a:lnTo>
                    <a:cubicBezTo>
                      <a:pt x="579" y="547"/>
                      <a:pt x="548" y="639"/>
                      <a:pt x="487" y="669"/>
                    </a:cubicBezTo>
                    <a:cubicBezTo>
                      <a:pt x="457" y="730"/>
                      <a:pt x="396" y="760"/>
                      <a:pt x="305" y="760"/>
                    </a:cubicBezTo>
                    <a:cubicBezTo>
                      <a:pt x="275" y="760"/>
                      <a:pt x="214" y="760"/>
                      <a:pt x="183" y="730"/>
                    </a:cubicBezTo>
                    <a:cubicBezTo>
                      <a:pt x="153" y="699"/>
                      <a:pt x="153" y="639"/>
                      <a:pt x="153" y="608"/>
                    </a:cubicBezTo>
                    <a:cubicBezTo>
                      <a:pt x="153" y="547"/>
                      <a:pt x="153" y="487"/>
                      <a:pt x="214" y="487"/>
                    </a:cubicBezTo>
                    <a:cubicBezTo>
                      <a:pt x="244" y="456"/>
                      <a:pt x="335" y="426"/>
                      <a:pt x="427" y="426"/>
                    </a:cubicBezTo>
                    <a:close/>
                    <a:moveTo>
                      <a:pt x="335" y="0"/>
                    </a:moveTo>
                    <a:cubicBezTo>
                      <a:pt x="305" y="0"/>
                      <a:pt x="244" y="0"/>
                      <a:pt x="214" y="31"/>
                    </a:cubicBezTo>
                    <a:cubicBezTo>
                      <a:pt x="153" y="31"/>
                      <a:pt x="123" y="31"/>
                      <a:pt x="62" y="61"/>
                    </a:cubicBezTo>
                    <a:lnTo>
                      <a:pt x="62" y="183"/>
                    </a:lnTo>
                    <a:cubicBezTo>
                      <a:pt x="92" y="152"/>
                      <a:pt x="153" y="152"/>
                      <a:pt x="183" y="122"/>
                    </a:cubicBezTo>
                    <a:lnTo>
                      <a:pt x="335" y="122"/>
                    </a:lnTo>
                    <a:cubicBezTo>
                      <a:pt x="396" y="122"/>
                      <a:pt x="457" y="122"/>
                      <a:pt x="518" y="183"/>
                    </a:cubicBezTo>
                    <a:cubicBezTo>
                      <a:pt x="548" y="213"/>
                      <a:pt x="579" y="244"/>
                      <a:pt x="579" y="304"/>
                    </a:cubicBezTo>
                    <a:lnTo>
                      <a:pt x="579" y="335"/>
                    </a:lnTo>
                    <a:lnTo>
                      <a:pt x="366" y="335"/>
                    </a:lnTo>
                    <a:cubicBezTo>
                      <a:pt x="244" y="335"/>
                      <a:pt x="153" y="365"/>
                      <a:pt x="92" y="396"/>
                    </a:cubicBezTo>
                    <a:cubicBezTo>
                      <a:pt x="31" y="456"/>
                      <a:pt x="1" y="517"/>
                      <a:pt x="1" y="608"/>
                    </a:cubicBezTo>
                    <a:cubicBezTo>
                      <a:pt x="1" y="699"/>
                      <a:pt x="31" y="760"/>
                      <a:pt x="62" y="791"/>
                    </a:cubicBezTo>
                    <a:cubicBezTo>
                      <a:pt x="123" y="851"/>
                      <a:pt x="183" y="882"/>
                      <a:pt x="275" y="882"/>
                    </a:cubicBezTo>
                    <a:cubicBezTo>
                      <a:pt x="335" y="882"/>
                      <a:pt x="396" y="851"/>
                      <a:pt x="457" y="851"/>
                    </a:cubicBezTo>
                    <a:cubicBezTo>
                      <a:pt x="487" y="821"/>
                      <a:pt x="548" y="791"/>
                      <a:pt x="579" y="730"/>
                    </a:cubicBezTo>
                    <a:lnTo>
                      <a:pt x="579" y="851"/>
                    </a:lnTo>
                    <a:lnTo>
                      <a:pt x="700" y="851"/>
                    </a:lnTo>
                    <a:lnTo>
                      <a:pt x="700" y="365"/>
                    </a:lnTo>
                    <a:cubicBezTo>
                      <a:pt x="700" y="244"/>
                      <a:pt x="670" y="152"/>
                      <a:pt x="609" y="92"/>
                    </a:cubicBezTo>
                    <a:cubicBezTo>
                      <a:pt x="548" y="31"/>
                      <a:pt x="457" y="0"/>
                      <a:pt x="335" y="0"/>
                    </a:cubicBez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93"/>
              <p:cNvSpPr/>
              <p:nvPr/>
            </p:nvSpPr>
            <p:spPr>
              <a:xfrm>
                <a:off x="5917943" y="1918289"/>
                <a:ext cx="93557" cy="65497"/>
              </a:xfrm>
              <a:custGeom>
                <a:avLst/>
                <a:gdLst/>
                <a:ahLst/>
                <a:cxnLst/>
                <a:rect l="l" t="t" r="r" b="b"/>
                <a:pathLst>
                  <a:path w="1217" h="852" extrusionOk="0">
                    <a:moveTo>
                      <a:pt x="396" y="0"/>
                    </a:moveTo>
                    <a:cubicBezTo>
                      <a:pt x="365" y="0"/>
                      <a:pt x="305" y="0"/>
                      <a:pt x="244" y="31"/>
                    </a:cubicBezTo>
                    <a:cubicBezTo>
                      <a:pt x="213" y="61"/>
                      <a:pt x="183" y="92"/>
                      <a:pt x="153" y="152"/>
                    </a:cubicBezTo>
                    <a:lnTo>
                      <a:pt x="153" y="31"/>
                    </a:lnTo>
                    <a:lnTo>
                      <a:pt x="1" y="31"/>
                    </a:lnTo>
                    <a:lnTo>
                      <a:pt x="1" y="851"/>
                    </a:lnTo>
                    <a:lnTo>
                      <a:pt x="153" y="851"/>
                    </a:lnTo>
                    <a:lnTo>
                      <a:pt x="153" y="396"/>
                    </a:lnTo>
                    <a:cubicBezTo>
                      <a:pt x="153" y="304"/>
                      <a:pt x="153" y="244"/>
                      <a:pt x="213" y="183"/>
                    </a:cubicBezTo>
                    <a:cubicBezTo>
                      <a:pt x="244" y="152"/>
                      <a:pt x="305" y="122"/>
                      <a:pt x="365" y="122"/>
                    </a:cubicBezTo>
                    <a:cubicBezTo>
                      <a:pt x="426" y="122"/>
                      <a:pt x="487" y="152"/>
                      <a:pt x="517" y="183"/>
                    </a:cubicBezTo>
                    <a:cubicBezTo>
                      <a:pt x="517" y="213"/>
                      <a:pt x="548" y="274"/>
                      <a:pt x="548" y="365"/>
                    </a:cubicBezTo>
                    <a:lnTo>
                      <a:pt x="548" y="851"/>
                    </a:lnTo>
                    <a:lnTo>
                      <a:pt x="669" y="851"/>
                    </a:lnTo>
                    <a:lnTo>
                      <a:pt x="669" y="396"/>
                    </a:lnTo>
                    <a:cubicBezTo>
                      <a:pt x="669" y="304"/>
                      <a:pt x="700" y="244"/>
                      <a:pt x="730" y="183"/>
                    </a:cubicBezTo>
                    <a:cubicBezTo>
                      <a:pt x="791" y="152"/>
                      <a:pt x="852" y="122"/>
                      <a:pt x="913" y="122"/>
                    </a:cubicBezTo>
                    <a:cubicBezTo>
                      <a:pt x="973" y="122"/>
                      <a:pt x="1004" y="152"/>
                      <a:pt x="1034" y="183"/>
                    </a:cubicBezTo>
                    <a:cubicBezTo>
                      <a:pt x="1065" y="213"/>
                      <a:pt x="1095" y="274"/>
                      <a:pt x="1095" y="365"/>
                    </a:cubicBezTo>
                    <a:lnTo>
                      <a:pt x="1095" y="851"/>
                    </a:lnTo>
                    <a:lnTo>
                      <a:pt x="1216" y="851"/>
                    </a:lnTo>
                    <a:lnTo>
                      <a:pt x="1216" y="365"/>
                    </a:lnTo>
                    <a:cubicBezTo>
                      <a:pt x="1216" y="244"/>
                      <a:pt x="1186" y="152"/>
                      <a:pt x="1156" y="92"/>
                    </a:cubicBezTo>
                    <a:cubicBezTo>
                      <a:pt x="1095" y="31"/>
                      <a:pt x="1034" y="0"/>
                      <a:pt x="943" y="0"/>
                    </a:cubicBezTo>
                    <a:cubicBezTo>
                      <a:pt x="882" y="0"/>
                      <a:pt x="821" y="31"/>
                      <a:pt x="791" y="61"/>
                    </a:cubicBezTo>
                    <a:cubicBezTo>
                      <a:pt x="730" y="61"/>
                      <a:pt x="700" y="122"/>
                      <a:pt x="669" y="183"/>
                    </a:cubicBezTo>
                    <a:cubicBezTo>
                      <a:pt x="639" y="122"/>
                      <a:pt x="609" y="92"/>
                      <a:pt x="578" y="61"/>
                    </a:cubicBezTo>
                    <a:cubicBezTo>
                      <a:pt x="517" y="31"/>
                      <a:pt x="457" y="0"/>
                      <a:pt x="396" y="0"/>
                    </a:cubicBez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93"/>
              <p:cNvSpPr/>
              <p:nvPr/>
            </p:nvSpPr>
            <p:spPr>
              <a:xfrm>
                <a:off x="6069849" y="1899608"/>
                <a:ext cx="65497" cy="84178"/>
              </a:xfrm>
              <a:custGeom>
                <a:avLst/>
                <a:gdLst/>
                <a:ahLst/>
                <a:cxnLst/>
                <a:rect l="l" t="t" r="r" b="b"/>
                <a:pathLst>
                  <a:path w="852" h="1095" extrusionOk="0">
                    <a:moveTo>
                      <a:pt x="0" y="0"/>
                    </a:moveTo>
                    <a:lnTo>
                      <a:pt x="0" y="1094"/>
                    </a:lnTo>
                    <a:lnTo>
                      <a:pt x="152" y="1094"/>
                    </a:lnTo>
                    <a:lnTo>
                      <a:pt x="152" y="183"/>
                    </a:lnTo>
                    <a:lnTo>
                      <a:pt x="639" y="1094"/>
                    </a:lnTo>
                    <a:lnTo>
                      <a:pt x="851" y="1094"/>
                    </a:lnTo>
                    <a:lnTo>
                      <a:pt x="851" y="0"/>
                    </a:lnTo>
                    <a:lnTo>
                      <a:pt x="699" y="0"/>
                    </a:lnTo>
                    <a:lnTo>
                      <a:pt x="699" y="912"/>
                    </a:lnTo>
                    <a:lnTo>
                      <a:pt x="213" y="0"/>
                    </a:ln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93"/>
              <p:cNvSpPr/>
              <p:nvPr/>
            </p:nvSpPr>
            <p:spPr>
              <a:xfrm>
                <a:off x="6151644" y="1918289"/>
                <a:ext cx="60808" cy="67804"/>
              </a:xfrm>
              <a:custGeom>
                <a:avLst/>
                <a:gdLst/>
                <a:ahLst/>
                <a:cxnLst/>
                <a:rect l="l" t="t" r="r" b="b"/>
                <a:pathLst>
                  <a:path w="791" h="882" extrusionOk="0">
                    <a:moveTo>
                      <a:pt x="395" y="122"/>
                    </a:moveTo>
                    <a:cubicBezTo>
                      <a:pt x="456" y="122"/>
                      <a:pt x="517" y="152"/>
                      <a:pt x="578" y="213"/>
                    </a:cubicBezTo>
                    <a:cubicBezTo>
                      <a:pt x="608" y="274"/>
                      <a:pt x="639" y="335"/>
                      <a:pt x="639" y="426"/>
                    </a:cubicBezTo>
                    <a:cubicBezTo>
                      <a:pt x="639" y="547"/>
                      <a:pt x="608" y="608"/>
                      <a:pt x="578" y="669"/>
                    </a:cubicBezTo>
                    <a:cubicBezTo>
                      <a:pt x="517" y="730"/>
                      <a:pt x="456" y="760"/>
                      <a:pt x="395" y="760"/>
                    </a:cubicBezTo>
                    <a:cubicBezTo>
                      <a:pt x="335" y="760"/>
                      <a:pt x="274" y="730"/>
                      <a:pt x="213" y="669"/>
                    </a:cubicBezTo>
                    <a:cubicBezTo>
                      <a:pt x="183" y="608"/>
                      <a:pt x="152" y="547"/>
                      <a:pt x="152" y="426"/>
                    </a:cubicBezTo>
                    <a:cubicBezTo>
                      <a:pt x="152" y="335"/>
                      <a:pt x="183" y="274"/>
                      <a:pt x="213" y="213"/>
                    </a:cubicBezTo>
                    <a:cubicBezTo>
                      <a:pt x="274" y="152"/>
                      <a:pt x="335" y="122"/>
                      <a:pt x="395" y="122"/>
                    </a:cubicBezTo>
                    <a:close/>
                    <a:moveTo>
                      <a:pt x="395" y="0"/>
                    </a:moveTo>
                    <a:cubicBezTo>
                      <a:pt x="274" y="0"/>
                      <a:pt x="183" y="31"/>
                      <a:pt x="122" y="122"/>
                    </a:cubicBezTo>
                    <a:cubicBezTo>
                      <a:pt x="61" y="183"/>
                      <a:pt x="0" y="304"/>
                      <a:pt x="0" y="426"/>
                    </a:cubicBezTo>
                    <a:cubicBezTo>
                      <a:pt x="0" y="578"/>
                      <a:pt x="61" y="669"/>
                      <a:pt x="122" y="760"/>
                    </a:cubicBezTo>
                    <a:cubicBezTo>
                      <a:pt x="183" y="851"/>
                      <a:pt x="274" y="882"/>
                      <a:pt x="395" y="882"/>
                    </a:cubicBezTo>
                    <a:cubicBezTo>
                      <a:pt x="517" y="882"/>
                      <a:pt x="608" y="851"/>
                      <a:pt x="669" y="760"/>
                    </a:cubicBezTo>
                    <a:cubicBezTo>
                      <a:pt x="730" y="669"/>
                      <a:pt x="791" y="578"/>
                      <a:pt x="791" y="426"/>
                    </a:cubicBezTo>
                    <a:cubicBezTo>
                      <a:pt x="791" y="304"/>
                      <a:pt x="730" y="183"/>
                      <a:pt x="669" y="122"/>
                    </a:cubicBezTo>
                    <a:cubicBezTo>
                      <a:pt x="608" y="31"/>
                      <a:pt x="517" y="0"/>
                      <a:pt x="395" y="0"/>
                    </a:cubicBez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93"/>
              <p:cNvSpPr/>
              <p:nvPr/>
            </p:nvSpPr>
            <p:spPr>
              <a:xfrm>
                <a:off x="6228750" y="1918289"/>
                <a:ext cx="53813" cy="65497"/>
              </a:xfrm>
              <a:custGeom>
                <a:avLst/>
                <a:gdLst/>
                <a:ahLst/>
                <a:cxnLst/>
                <a:rect l="l" t="t" r="r" b="b"/>
                <a:pathLst>
                  <a:path w="700" h="852" extrusionOk="0">
                    <a:moveTo>
                      <a:pt x="395" y="0"/>
                    </a:moveTo>
                    <a:cubicBezTo>
                      <a:pt x="335" y="0"/>
                      <a:pt x="304" y="0"/>
                      <a:pt x="243" y="31"/>
                    </a:cubicBezTo>
                    <a:cubicBezTo>
                      <a:pt x="213" y="61"/>
                      <a:pt x="152" y="92"/>
                      <a:pt x="122" y="152"/>
                    </a:cubicBezTo>
                    <a:lnTo>
                      <a:pt x="122" y="31"/>
                    </a:lnTo>
                    <a:lnTo>
                      <a:pt x="0" y="31"/>
                    </a:lnTo>
                    <a:lnTo>
                      <a:pt x="0" y="851"/>
                    </a:lnTo>
                    <a:lnTo>
                      <a:pt x="122" y="851"/>
                    </a:lnTo>
                    <a:lnTo>
                      <a:pt x="122" y="396"/>
                    </a:lnTo>
                    <a:cubicBezTo>
                      <a:pt x="122" y="304"/>
                      <a:pt x="152" y="244"/>
                      <a:pt x="183" y="183"/>
                    </a:cubicBezTo>
                    <a:cubicBezTo>
                      <a:pt x="243" y="152"/>
                      <a:pt x="304" y="122"/>
                      <a:pt x="365" y="122"/>
                    </a:cubicBezTo>
                    <a:cubicBezTo>
                      <a:pt x="426" y="122"/>
                      <a:pt x="487" y="152"/>
                      <a:pt x="517" y="183"/>
                    </a:cubicBezTo>
                    <a:cubicBezTo>
                      <a:pt x="547" y="213"/>
                      <a:pt x="547" y="274"/>
                      <a:pt x="547" y="365"/>
                    </a:cubicBezTo>
                    <a:lnTo>
                      <a:pt x="547" y="851"/>
                    </a:lnTo>
                    <a:lnTo>
                      <a:pt x="699" y="851"/>
                    </a:lnTo>
                    <a:lnTo>
                      <a:pt x="699" y="365"/>
                    </a:lnTo>
                    <a:cubicBezTo>
                      <a:pt x="699" y="244"/>
                      <a:pt x="669" y="152"/>
                      <a:pt x="608" y="92"/>
                    </a:cubicBezTo>
                    <a:cubicBezTo>
                      <a:pt x="578" y="31"/>
                      <a:pt x="487" y="0"/>
                      <a:pt x="395" y="0"/>
                    </a:cubicBez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93"/>
              <p:cNvSpPr/>
              <p:nvPr/>
            </p:nvSpPr>
            <p:spPr>
              <a:xfrm>
                <a:off x="6301167" y="1920595"/>
                <a:ext cx="53813" cy="65497"/>
              </a:xfrm>
              <a:custGeom>
                <a:avLst/>
                <a:gdLst/>
                <a:ahLst/>
                <a:cxnLst/>
                <a:rect l="l" t="t" r="r" b="b"/>
                <a:pathLst>
                  <a:path w="700" h="852" extrusionOk="0">
                    <a:moveTo>
                      <a:pt x="1" y="1"/>
                    </a:moveTo>
                    <a:lnTo>
                      <a:pt x="1" y="487"/>
                    </a:lnTo>
                    <a:cubicBezTo>
                      <a:pt x="1" y="609"/>
                      <a:pt x="31" y="700"/>
                      <a:pt x="92" y="761"/>
                    </a:cubicBezTo>
                    <a:cubicBezTo>
                      <a:pt x="122" y="821"/>
                      <a:pt x="213" y="852"/>
                      <a:pt x="305" y="852"/>
                    </a:cubicBezTo>
                    <a:cubicBezTo>
                      <a:pt x="365" y="852"/>
                      <a:pt x="396" y="821"/>
                      <a:pt x="456" y="821"/>
                    </a:cubicBezTo>
                    <a:cubicBezTo>
                      <a:pt x="487" y="791"/>
                      <a:pt x="517" y="761"/>
                      <a:pt x="578" y="700"/>
                    </a:cubicBezTo>
                    <a:lnTo>
                      <a:pt x="578" y="821"/>
                    </a:lnTo>
                    <a:lnTo>
                      <a:pt x="700" y="821"/>
                    </a:lnTo>
                    <a:lnTo>
                      <a:pt x="700" y="1"/>
                    </a:lnTo>
                    <a:lnTo>
                      <a:pt x="578" y="1"/>
                    </a:lnTo>
                    <a:lnTo>
                      <a:pt x="578" y="457"/>
                    </a:lnTo>
                    <a:cubicBezTo>
                      <a:pt x="578" y="548"/>
                      <a:pt x="548" y="609"/>
                      <a:pt x="487" y="669"/>
                    </a:cubicBezTo>
                    <a:cubicBezTo>
                      <a:pt x="456" y="700"/>
                      <a:pt x="396" y="730"/>
                      <a:pt x="335" y="730"/>
                    </a:cubicBezTo>
                    <a:cubicBezTo>
                      <a:pt x="274" y="730"/>
                      <a:pt x="213" y="700"/>
                      <a:pt x="183" y="669"/>
                    </a:cubicBezTo>
                    <a:cubicBezTo>
                      <a:pt x="153" y="639"/>
                      <a:pt x="153" y="578"/>
                      <a:pt x="153" y="487"/>
                    </a:cubicBezTo>
                    <a:lnTo>
                      <a:pt x="153" y="1"/>
                    </a:ln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93"/>
              <p:cNvSpPr/>
              <p:nvPr/>
            </p:nvSpPr>
            <p:spPr>
              <a:xfrm>
                <a:off x="6375966" y="1918289"/>
                <a:ext cx="93557" cy="65497"/>
              </a:xfrm>
              <a:custGeom>
                <a:avLst/>
                <a:gdLst/>
                <a:ahLst/>
                <a:cxnLst/>
                <a:rect l="l" t="t" r="r" b="b"/>
                <a:pathLst>
                  <a:path w="1217" h="852" extrusionOk="0">
                    <a:moveTo>
                      <a:pt x="395" y="0"/>
                    </a:moveTo>
                    <a:cubicBezTo>
                      <a:pt x="365" y="0"/>
                      <a:pt x="304" y="0"/>
                      <a:pt x="243" y="31"/>
                    </a:cubicBezTo>
                    <a:cubicBezTo>
                      <a:pt x="213" y="61"/>
                      <a:pt x="183" y="92"/>
                      <a:pt x="152" y="152"/>
                    </a:cubicBezTo>
                    <a:lnTo>
                      <a:pt x="152" y="31"/>
                    </a:lnTo>
                    <a:lnTo>
                      <a:pt x="0" y="31"/>
                    </a:lnTo>
                    <a:lnTo>
                      <a:pt x="0" y="851"/>
                    </a:lnTo>
                    <a:lnTo>
                      <a:pt x="152" y="851"/>
                    </a:lnTo>
                    <a:lnTo>
                      <a:pt x="152" y="396"/>
                    </a:lnTo>
                    <a:cubicBezTo>
                      <a:pt x="152" y="304"/>
                      <a:pt x="152" y="244"/>
                      <a:pt x="213" y="183"/>
                    </a:cubicBezTo>
                    <a:cubicBezTo>
                      <a:pt x="243" y="152"/>
                      <a:pt x="304" y="122"/>
                      <a:pt x="365" y="122"/>
                    </a:cubicBezTo>
                    <a:cubicBezTo>
                      <a:pt x="426" y="122"/>
                      <a:pt x="487" y="152"/>
                      <a:pt x="487" y="183"/>
                    </a:cubicBezTo>
                    <a:cubicBezTo>
                      <a:pt x="517" y="213"/>
                      <a:pt x="547" y="274"/>
                      <a:pt x="547" y="365"/>
                    </a:cubicBezTo>
                    <a:lnTo>
                      <a:pt x="547" y="851"/>
                    </a:lnTo>
                    <a:lnTo>
                      <a:pt x="669" y="851"/>
                    </a:lnTo>
                    <a:lnTo>
                      <a:pt x="669" y="396"/>
                    </a:lnTo>
                    <a:cubicBezTo>
                      <a:pt x="669" y="304"/>
                      <a:pt x="699" y="244"/>
                      <a:pt x="730" y="183"/>
                    </a:cubicBezTo>
                    <a:cubicBezTo>
                      <a:pt x="791" y="152"/>
                      <a:pt x="851" y="122"/>
                      <a:pt x="912" y="122"/>
                    </a:cubicBezTo>
                    <a:cubicBezTo>
                      <a:pt x="973" y="122"/>
                      <a:pt x="1003" y="152"/>
                      <a:pt x="1034" y="183"/>
                    </a:cubicBezTo>
                    <a:cubicBezTo>
                      <a:pt x="1064" y="213"/>
                      <a:pt x="1094" y="274"/>
                      <a:pt x="1094" y="365"/>
                    </a:cubicBezTo>
                    <a:lnTo>
                      <a:pt x="1094" y="851"/>
                    </a:lnTo>
                    <a:lnTo>
                      <a:pt x="1216" y="851"/>
                    </a:lnTo>
                    <a:lnTo>
                      <a:pt x="1216" y="365"/>
                    </a:lnTo>
                    <a:cubicBezTo>
                      <a:pt x="1216" y="244"/>
                      <a:pt x="1186" y="152"/>
                      <a:pt x="1155" y="92"/>
                    </a:cubicBezTo>
                    <a:cubicBezTo>
                      <a:pt x="1094" y="31"/>
                      <a:pt x="1034" y="0"/>
                      <a:pt x="942" y="0"/>
                    </a:cubicBezTo>
                    <a:cubicBezTo>
                      <a:pt x="882" y="0"/>
                      <a:pt x="821" y="31"/>
                      <a:pt x="791" y="61"/>
                    </a:cubicBezTo>
                    <a:cubicBezTo>
                      <a:pt x="730" y="61"/>
                      <a:pt x="699" y="122"/>
                      <a:pt x="669" y="183"/>
                    </a:cubicBezTo>
                    <a:cubicBezTo>
                      <a:pt x="639" y="122"/>
                      <a:pt x="608" y="92"/>
                      <a:pt x="578" y="61"/>
                    </a:cubicBezTo>
                    <a:cubicBezTo>
                      <a:pt x="517" y="31"/>
                      <a:pt x="456" y="0"/>
                      <a:pt x="395" y="0"/>
                    </a:cubicBez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93"/>
              <p:cNvSpPr/>
              <p:nvPr/>
            </p:nvSpPr>
            <p:spPr>
              <a:xfrm>
                <a:off x="6490434" y="1918289"/>
                <a:ext cx="93557" cy="65497"/>
              </a:xfrm>
              <a:custGeom>
                <a:avLst/>
                <a:gdLst/>
                <a:ahLst/>
                <a:cxnLst/>
                <a:rect l="l" t="t" r="r" b="b"/>
                <a:pathLst>
                  <a:path w="1217" h="852" extrusionOk="0">
                    <a:moveTo>
                      <a:pt x="396" y="0"/>
                    </a:moveTo>
                    <a:cubicBezTo>
                      <a:pt x="335" y="0"/>
                      <a:pt x="305" y="0"/>
                      <a:pt x="244" y="31"/>
                    </a:cubicBezTo>
                    <a:cubicBezTo>
                      <a:pt x="213" y="61"/>
                      <a:pt x="153" y="92"/>
                      <a:pt x="122" y="152"/>
                    </a:cubicBezTo>
                    <a:lnTo>
                      <a:pt x="122" y="31"/>
                    </a:lnTo>
                    <a:lnTo>
                      <a:pt x="1" y="31"/>
                    </a:lnTo>
                    <a:lnTo>
                      <a:pt x="1" y="851"/>
                    </a:lnTo>
                    <a:lnTo>
                      <a:pt x="122" y="851"/>
                    </a:lnTo>
                    <a:lnTo>
                      <a:pt x="122" y="396"/>
                    </a:lnTo>
                    <a:cubicBezTo>
                      <a:pt x="122" y="304"/>
                      <a:pt x="153" y="244"/>
                      <a:pt x="183" y="183"/>
                    </a:cubicBezTo>
                    <a:cubicBezTo>
                      <a:pt x="244" y="152"/>
                      <a:pt x="305" y="122"/>
                      <a:pt x="365" y="122"/>
                    </a:cubicBezTo>
                    <a:cubicBezTo>
                      <a:pt x="426" y="122"/>
                      <a:pt x="457" y="152"/>
                      <a:pt x="487" y="183"/>
                    </a:cubicBezTo>
                    <a:cubicBezTo>
                      <a:pt x="517" y="213"/>
                      <a:pt x="548" y="274"/>
                      <a:pt x="548" y="365"/>
                    </a:cubicBezTo>
                    <a:lnTo>
                      <a:pt x="548" y="851"/>
                    </a:lnTo>
                    <a:lnTo>
                      <a:pt x="669" y="851"/>
                    </a:lnTo>
                    <a:lnTo>
                      <a:pt x="669" y="396"/>
                    </a:lnTo>
                    <a:cubicBezTo>
                      <a:pt x="669" y="304"/>
                      <a:pt x="700" y="244"/>
                      <a:pt x="730" y="183"/>
                    </a:cubicBezTo>
                    <a:cubicBezTo>
                      <a:pt x="761" y="152"/>
                      <a:pt x="821" y="122"/>
                      <a:pt x="912" y="122"/>
                    </a:cubicBezTo>
                    <a:cubicBezTo>
                      <a:pt x="973" y="122"/>
                      <a:pt x="1004" y="152"/>
                      <a:pt x="1034" y="183"/>
                    </a:cubicBezTo>
                    <a:cubicBezTo>
                      <a:pt x="1064" y="213"/>
                      <a:pt x="1064" y="274"/>
                      <a:pt x="1064" y="365"/>
                    </a:cubicBezTo>
                    <a:lnTo>
                      <a:pt x="1064" y="851"/>
                    </a:lnTo>
                    <a:lnTo>
                      <a:pt x="1216" y="851"/>
                    </a:lnTo>
                    <a:lnTo>
                      <a:pt x="1216" y="365"/>
                    </a:lnTo>
                    <a:cubicBezTo>
                      <a:pt x="1216" y="244"/>
                      <a:pt x="1186" y="152"/>
                      <a:pt x="1125" y="92"/>
                    </a:cubicBezTo>
                    <a:cubicBezTo>
                      <a:pt x="1095" y="31"/>
                      <a:pt x="1034" y="0"/>
                      <a:pt x="943" y="0"/>
                    </a:cubicBezTo>
                    <a:cubicBezTo>
                      <a:pt x="882" y="0"/>
                      <a:pt x="821" y="31"/>
                      <a:pt x="761" y="61"/>
                    </a:cubicBezTo>
                    <a:cubicBezTo>
                      <a:pt x="730" y="61"/>
                      <a:pt x="669" y="122"/>
                      <a:pt x="639" y="183"/>
                    </a:cubicBezTo>
                    <a:cubicBezTo>
                      <a:pt x="639" y="122"/>
                      <a:pt x="609" y="92"/>
                      <a:pt x="548" y="61"/>
                    </a:cubicBezTo>
                    <a:cubicBezTo>
                      <a:pt x="517" y="31"/>
                      <a:pt x="457" y="0"/>
                      <a:pt x="396" y="0"/>
                    </a:cubicBez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93"/>
              <p:cNvSpPr/>
              <p:nvPr/>
            </p:nvSpPr>
            <p:spPr>
              <a:xfrm>
                <a:off x="6597905" y="1920595"/>
                <a:ext cx="60885" cy="86561"/>
              </a:xfrm>
              <a:custGeom>
                <a:avLst/>
                <a:gdLst/>
                <a:ahLst/>
                <a:cxnLst/>
                <a:rect l="l" t="t" r="r" b="b"/>
                <a:pathLst>
                  <a:path w="792" h="1126" extrusionOk="0">
                    <a:moveTo>
                      <a:pt x="1" y="1"/>
                    </a:moveTo>
                    <a:lnTo>
                      <a:pt x="335" y="821"/>
                    </a:lnTo>
                    <a:lnTo>
                      <a:pt x="305" y="882"/>
                    </a:lnTo>
                    <a:cubicBezTo>
                      <a:pt x="274" y="943"/>
                      <a:pt x="244" y="973"/>
                      <a:pt x="244" y="1004"/>
                    </a:cubicBezTo>
                    <a:cubicBezTo>
                      <a:pt x="214" y="1004"/>
                      <a:pt x="183" y="1034"/>
                      <a:pt x="153" y="1034"/>
                    </a:cubicBezTo>
                    <a:lnTo>
                      <a:pt x="62" y="1034"/>
                    </a:lnTo>
                    <a:lnTo>
                      <a:pt x="62" y="1125"/>
                    </a:lnTo>
                    <a:lnTo>
                      <a:pt x="183" y="1125"/>
                    </a:lnTo>
                    <a:cubicBezTo>
                      <a:pt x="244" y="1125"/>
                      <a:pt x="274" y="1125"/>
                      <a:pt x="305" y="1095"/>
                    </a:cubicBezTo>
                    <a:cubicBezTo>
                      <a:pt x="366" y="1065"/>
                      <a:pt x="396" y="1004"/>
                      <a:pt x="426" y="913"/>
                    </a:cubicBezTo>
                    <a:lnTo>
                      <a:pt x="791" y="1"/>
                    </a:lnTo>
                    <a:lnTo>
                      <a:pt x="639" y="1"/>
                    </a:lnTo>
                    <a:lnTo>
                      <a:pt x="396" y="639"/>
                    </a:lnTo>
                    <a:lnTo>
                      <a:pt x="122" y="1"/>
                    </a:lnTo>
                    <a:close/>
                  </a:path>
                </a:pathLst>
              </a:custGeom>
              <a:solidFill>
                <a:srgbClr val="3D465E"/>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93"/>
              <p:cNvSpPr/>
              <p:nvPr/>
            </p:nvSpPr>
            <p:spPr>
              <a:xfrm>
                <a:off x="5282416" y="1254625"/>
                <a:ext cx="2600758" cy="2818084"/>
              </a:xfrm>
              <a:custGeom>
                <a:avLst/>
                <a:gdLst/>
                <a:ahLst/>
                <a:cxnLst/>
                <a:rect l="l" t="t" r="r" b="b"/>
                <a:pathLst>
                  <a:path w="33831" h="36658" extrusionOk="0">
                    <a:moveTo>
                      <a:pt x="32037" y="36657"/>
                    </a:moveTo>
                    <a:lnTo>
                      <a:pt x="1793" y="36657"/>
                    </a:lnTo>
                    <a:cubicBezTo>
                      <a:pt x="790" y="36657"/>
                      <a:pt x="0" y="35867"/>
                      <a:pt x="0" y="34864"/>
                    </a:cubicBezTo>
                    <a:lnTo>
                      <a:pt x="0" y="1793"/>
                    </a:lnTo>
                    <a:cubicBezTo>
                      <a:pt x="0" y="790"/>
                      <a:pt x="790" y="0"/>
                      <a:pt x="1793" y="0"/>
                    </a:cubicBezTo>
                    <a:lnTo>
                      <a:pt x="32037" y="0"/>
                    </a:lnTo>
                    <a:cubicBezTo>
                      <a:pt x="33040" y="0"/>
                      <a:pt x="33830" y="790"/>
                      <a:pt x="33830" y="1793"/>
                    </a:cubicBezTo>
                    <a:lnTo>
                      <a:pt x="33830" y="34864"/>
                    </a:lnTo>
                    <a:cubicBezTo>
                      <a:pt x="33830" y="35867"/>
                      <a:pt x="33040" y="36657"/>
                      <a:pt x="32037" y="36657"/>
                    </a:cubicBezTo>
                    <a:close/>
                  </a:path>
                </a:pathLst>
              </a:custGeom>
              <a:gradFill>
                <a:gsLst>
                  <a:gs pos="0">
                    <a:schemeClr val="accent4"/>
                  </a:gs>
                  <a:gs pos="100000">
                    <a:schemeClr val="accent3"/>
                  </a:gs>
                </a:gsLst>
                <a:lin ang="10800025" scaled="0"/>
              </a:grad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93"/>
              <p:cNvSpPr/>
              <p:nvPr/>
            </p:nvSpPr>
            <p:spPr>
              <a:xfrm>
                <a:off x="5282416" y="1714878"/>
                <a:ext cx="2591379" cy="77"/>
              </a:xfrm>
              <a:custGeom>
                <a:avLst/>
                <a:gdLst/>
                <a:ahLst/>
                <a:cxnLst/>
                <a:rect l="l" t="t" r="r" b="b"/>
                <a:pathLst>
                  <a:path w="33709" h="1" fill="none" extrusionOk="0">
                    <a:moveTo>
                      <a:pt x="0" y="1"/>
                    </a:moveTo>
                    <a:lnTo>
                      <a:pt x="33709" y="1"/>
                    </a:lnTo>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93"/>
              <p:cNvSpPr/>
              <p:nvPr/>
            </p:nvSpPr>
            <p:spPr>
              <a:xfrm>
                <a:off x="5457614" y="1425135"/>
                <a:ext cx="105242" cy="105242"/>
              </a:xfrm>
              <a:custGeom>
                <a:avLst/>
                <a:gdLst/>
                <a:ahLst/>
                <a:cxnLst/>
                <a:rect l="l" t="t" r="r" b="b"/>
                <a:pathLst>
                  <a:path w="1369" h="1369" fill="none" extrusionOk="0">
                    <a:moveTo>
                      <a:pt x="1369" y="700"/>
                    </a:moveTo>
                    <a:cubicBezTo>
                      <a:pt x="1369" y="305"/>
                      <a:pt x="1065" y="1"/>
                      <a:pt x="669" y="1"/>
                    </a:cubicBezTo>
                    <a:cubicBezTo>
                      <a:pt x="305" y="1"/>
                      <a:pt x="1" y="305"/>
                      <a:pt x="1" y="700"/>
                    </a:cubicBezTo>
                    <a:cubicBezTo>
                      <a:pt x="1" y="1065"/>
                      <a:pt x="305" y="1369"/>
                      <a:pt x="669" y="1369"/>
                    </a:cubicBezTo>
                    <a:cubicBezTo>
                      <a:pt x="1065" y="1369"/>
                      <a:pt x="1369" y="1065"/>
                      <a:pt x="1369"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93"/>
              <p:cNvSpPr/>
              <p:nvPr/>
            </p:nvSpPr>
            <p:spPr>
              <a:xfrm>
                <a:off x="5660949" y="1425135"/>
                <a:ext cx="107548" cy="105242"/>
              </a:xfrm>
              <a:custGeom>
                <a:avLst/>
                <a:gdLst/>
                <a:ahLst/>
                <a:cxnLst/>
                <a:rect l="l" t="t" r="r" b="b"/>
                <a:pathLst>
                  <a:path w="1399" h="1369" fill="none" extrusionOk="0">
                    <a:moveTo>
                      <a:pt x="1398" y="700"/>
                    </a:moveTo>
                    <a:cubicBezTo>
                      <a:pt x="1398" y="305"/>
                      <a:pt x="1094" y="1"/>
                      <a:pt x="699" y="1"/>
                    </a:cubicBezTo>
                    <a:cubicBezTo>
                      <a:pt x="334" y="1"/>
                      <a:pt x="0" y="305"/>
                      <a:pt x="0" y="700"/>
                    </a:cubicBezTo>
                    <a:cubicBezTo>
                      <a:pt x="0" y="1065"/>
                      <a:pt x="334" y="1369"/>
                      <a:pt x="699" y="1369"/>
                    </a:cubicBezTo>
                    <a:cubicBezTo>
                      <a:pt x="1094" y="1369"/>
                      <a:pt x="1398" y="1065"/>
                      <a:pt x="1398"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93"/>
              <p:cNvSpPr/>
              <p:nvPr/>
            </p:nvSpPr>
            <p:spPr>
              <a:xfrm>
                <a:off x="5866514" y="1425135"/>
                <a:ext cx="107625" cy="105242"/>
              </a:xfrm>
              <a:custGeom>
                <a:avLst/>
                <a:gdLst/>
                <a:ahLst/>
                <a:cxnLst/>
                <a:rect l="l" t="t" r="r" b="b"/>
                <a:pathLst>
                  <a:path w="1400" h="1369" fill="none" extrusionOk="0">
                    <a:moveTo>
                      <a:pt x="1399" y="700"/>
                    </a:moveTo>
                    <a:cubicBezTo>
                      <a:pt x="1399" y="305"/>
                      <a:pt x="1065" y="1"/>
                      <a:pt x="700" y="1"/>
                    </a:cubicBezTo>
                    <a:cubicBezTo>
                      <a:pt x="305" y="1"/>
                      <a:pt x="1" y="305"/>
                      <a:pt x="1" y="700"/>
                    </a:cubicBezTo>
                    <a:cubicBezTo>
                      <a:pt x="1" y="1065"/>
                      <a:pt x="305" y="1369"/>
                      <a:pt x="700" y="1369"/>
                    </a:cubicBezTo>
                    <a:cubicBezTo>
                      <a:pt x="1065" y="1369"/>
                      <a:pt x="1399" y="1065"/>
                      <a:pt x="1399" y="700"/>
                    </a:cubicBezTo>
                    <a:close/>
                  </a:path>
                </a:pathLst>
              </a:custGeom>
              <a:noFill/>
              <a:ln w="952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93"/>
              <p:cNvSpPr/>
              <p:nvPr/>
            </p:nvSpPr>
            <p:spPr>
              <a:xfrm>
                <a:off x="5455308" y="2207957"/>
                <a:ext cx="2268966" cy="460404"/>
              </a:xfrm>
              <a:custGeom>
                <a:avLst/>
                <a:gdLst/>
                <a:ahLst/>
                <a:cxnLst/>
                <a:rect l="l" t="t" r="r" b="b"/>
                <a:pathLst>
                  <a:path w="29515" h="5989" extrusionOk="0">
                    <a:moveTo>
                      <a:pt x="1915" y="0"/>
                    </a:moveTo>
                    <a:cubicBezTo>
                      <a:pt x="851" y="0"/>
                      <a:pt x="0" y="851"/>
                      <a:pt x="0" y="1915"/>
                    </a:cubicBezTo>
                    <a:lnTo>
                      <a:pt x="0" y="4073"/>
                    </a:lnTo>
                    <a:cubicBezTo>
                      <a:pt x="0" y="5137"/>
                      <a:pt x="851" y="5988"/>
                      <a:pt x="1915" y="5988"/>
                    </a:cubicBezTo>
                    <a:lnTo>
                      <a:pt x="27600" y="5988"/>
                    </a:lnTo>
                    <a:cubicBezTo>
                      <a:pt x="28663" y="5988"/>
                      <a:pt x="29515" y="5137"/>
                      <a:pt x="29515" y="4073"/>
                    </a:cubicBezTo>
                    <a:lnTo>
                      <a:pt x="29515" y="1915"/>
                    </a:lnTo>
                    <a:cubicBezTo>
                      <a:pt x="29515" y="851"/>
                      <a:pt x="28663" y="0"/>
                      <a:pt x="27600" y="0"/>
                    </a:cubicBezTo>
                    <a:close/>
                  </a:path>
                </a:pathLst>
              </a:custGeom>
              <a:solidFill>
                <a:schemeClr val="dk1"/>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93"/>
              <p:cNvSpPr/>
              <p:nvPr/>
            </p:nvSpPr>
            <p:spPr>
              <a:xfrm>
                <a:off x="5567469" y="2294442"/>
                <a:ext cx="299121" cy="299121"/>
              </a:xfrm>
              <a:custGeom>
                <a:avLst/>
                <a:gdLst/>
                <a:ahLst/>
                <a:cxnLst/>
                <a:rect l="l" t="t" r="r" b="b"/>
                <a:pathLst>
                  <a:path w="3891" h="3891" extrusionOk="0">
                    <a:moveTo>
                      <a:pt x="1946" y="0"/>
                    </a:moveTo>
                    <a:cubicBezTo>
                      <a:pt x="851" y="0"/>
                      <a:pt x="0" y="882"/>
                      <a:pt x="0" y="1945"/>
                    </a:cubicBezTo>
                    <a:cubicBezTo>
                      <a:pt x="0" y="3009"/>
                      <a:pt x="851" y="3891"/>
                      <a:pt x="1946" y="3891"/>
                    </a:cubicBezTo>
                    <a:cubicBezTo>
                      <a:pt x="3009" y="3891"/>
                      <a:pt x="3891" y="3009"/>
                      <a:pt x="3891" y="1945"/>
                    </a:cubicBezTo>
                    <a:cubicBezTo>
                      <a:pt x="3891" y="882"/>
                      <a:pt x="3009" y="0"/>
                      <a:pt x="1946" y="0"/>
                    </a:cubicBezTo>
                    <a:close/>
                  </a:path>
                </a:pathLst>
              </a:custGeom>
              <a:solidFill>
                <a:schemeClr val="lt2"/>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93"/>
              <p:cNvSpPr/>
              <p:nvPr/>
            </p:nvSpPr>
            <p:spPr>
              <a:xfrm>
                <a:off x="5642192" y="2357479"/>
                <a:ext cx="147293" cy="151982"/>
              </a:xfrm>
              <a:custGeom>
                <a:avLst/>
                <a:gdLst/>
                <a:ahLst/>
                <a:cxnLst/>
                <a:rect l="l" t="t" r="r" b="b"/>
                <a:pathLst>
                  <a:path w="1916" h="1977" extrusionOk="0">
                    <a:moveTo>
                      <a:pt x="1916" y="1976"/>
                    </a:moveTo>
                    <a:cubicBezTo>
                      <a:pt x="1916" y="1521"/>
                      <a:pt x="1612" y="1095"/>
                      <a:pt x="1247" y="943"/>
                    </a:cubicBezTo>
                    <a:cubicBezTo>
                      <a:pt x="1369" y="852"/>
                      <a:pt x="1460" y="700"/>
                      <a:pt x="1460" y="517"/>
                    </a:cubicBezTo>
                    <a:cubicBezTo>
                      <a:pt x="1460" y="244"/>
                      <a:pt x="1247" y="1"/>
                      <a:pt x="974" y="1"/>
                    </a:cubicBezTo>
                    <a:cubicBezTo>
                      <a:pt x="670" y="1"/>
                      <a:pt x="457" y="244"/>
                      <a:pt x="457" y="517"/>
                    </a:cubicBezTo>
                    <a:cubicBezTo>
                      <a:pt x="457" y="700"/>
                      <a:pt x="548" y="852"/>
                      <a:pt x="700" y="943"/>
                    </a:cubicBezTo>
                    <a:cubicBezTo>
                      <a:pt x="305" y="1095"/>
                      <a:pt x="1" y="1521"/>
                      <a:pt x="1" y="1976"/>
                    </a:cubicBezTo>
                    <a:close/>
                  </a:path>
                </a:pathLst>
              </a:custGeom>
              <a:solidFill>
                <a:schemeClr val="dk1"/>
              </a:solid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93"/>
              <p:cNvSpPr/>
              <p:nvPr/>
            </p:nvSpPr>
            <p:spPr>
              <a:xfrm>
                <a:off x="5990360" y="2439275"/>
                <a:ext cx="1198789" cy="77"/>
              </a:xfrm>
              <a:custGeom>
                <a:avLst/>
                <a:gdLst/>
                <a:ahLst/>
                <a:cxnLst/>
                <a:rect l="l" t="t" r="r" b="b"/>
                <a:pathLst>
                  <a:path w="15594" h="1" fill="none" extrusionOk="0">
                    <a:moveTo>
                      <a:pt x="1" y="1"/>
                    </a:moveTo>
                    <a:lnTo>
                      <a:pt x="15594"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93"/>
              <p:cNvSpPr/>
              <p:nvPr/>
            </p:nvSpPr>
            <p:spPr>
              <a:xfrm>
                <a:off x="5455308" y="2785137"/>
                <a:ext cx="2268966" cy="458021"/>
              </a:xfrm>
              <a:custGeom>
                <a:avLst/>
                <a:gdLst/>
                <a:ahLst/>
                <a:cxnLst/>
                <a:rect l="l" t="t" r="r" b="b"/>
                <a:pathLst>
                  <a:path w="29515" h="5958" extrusionOk="0">
                    <a:moveTo>
                      <a:pt x="1915" y="0"/>
                    </a:moveTo>
                    <a:cubicBezTo>
                      <a:pt x="851" y="0"/>
                      <a:pt x="0" y="851"/>
                      <a:pt x="0" y="1885"/>
                    </a:cubicBezTo>
                    <a:lnTo>
                      <a:pt x="0" y="4073"/>
                    </a:lnTo>
                    <a:cubicBezTo>
                      <a:pt x="0" y="5107"/>
                      <a:pt x="851" y="5958"/>
                      <a:pt x="1915" y="5958"/>
                    </a:cubicBezTo>
                    <a:lnTo>
                      <a:pt x="27600" y="5958"/>
                    </a:lnTo>
                    <a:cubicBezTo>
                      <a:pt x="28663" y="5958"/>
                      <a:pt x="29515" y="5107"/>
                      <a:pt x="29515" y="4073"/>
                    </a:cubicBezTo>
                    <a:lnTo>
                      <a:pt x="29515" y="1885"/>
                    </a:lnTo>
                    <a:cubicBezTo>
                      <a:pt x="29515" y="851"/>
                      <a:pt x="28663" y="0"/>
                      <a:pt x="27600" y="0"/>
                    </a:cubicBezTo>
                    <a:close/>
                  </a:path>
                </a:pathLst>
              </a:custGeom>
              <a:solidFill>
                <a:schemeClr val="dk1"/>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93"/>
              <p:cNvSpPr/>
              <p:nvPr/>
            </p:nvSpPr>
            <p:spPr>
              <a:xfrm>
                <a:off x="5567469" y="2869239"/>
                <a:ext cx="299121" cy="299121"/>
              </a:xfrm>
              <a:custGeom>
                <a:avLst/>
                <a:gdLst/>
                <a:ahLst/>
                <a:cxnLst/>
                <a:rect l="l" t="t" r="r" b="b"/>
                <a:pathLst>
                  <a:path w="3891" h="3891" extrusionOk="0">
                    <a:moveTo>
                      <a:pt x="1946" y="0"/>
                    </a:moveTo>
                    <a:cubicBezTo>
                      <a:pt x="851" y="0"/>
                      <a:pt x="0" y="882"/>
                      <a:pt x="0" y="1946"/>
                    </a:cubicBezTo>
                    <a:cubicBezTo>
                      <a:pt x="0" y="3040"/>
                      <a:pt x="851" y="3891"/>
                      <a:pt x="1946" y="3891"/>
                    </a:cubicBezTo>
                    <a:cubicBezTo>
                      <a:pt x="3009" y="3891"/>
                      <a:pt x="3891" y="3040"/>
                      <a:pt x="3891" y="1946"/>
                    </a:cubicBezTo>
                    <a:cubicBezTo>
                      <a:pt x="3891" y="882"/>
                      <a:pt x="3009" y="0"/>
                      <a:pt x="1946" y="0"/>
                    </a:cubicBezTo>
                    <a:close/>
                  </a:path>
                </a:pathLst>
              </a:custGeom>
              <a:solidFill>
                <a:schemeClr val="lt2"/>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93"/>
              <p:cNvSpPr/>
              <p:nvPr/>
            </p:nvSpPr>
            <p:spPr>
              <a:xfrm>
                <a:off x="5642192" y="2934660"/>
                <a:ext cx="147293" cy="149599"/>
              </a:xfrm>
              <a:custGeom>
                <a:avLst/>
                <a:gdLst/>
                <a:ahLst/>
                <a:cxnLst/>
                <a:rect l="l" t="t" r="r" b="b"/>
                <a:pathLst>
                  <a:path w="1916" h="1946" extrusionOk="0">
                    <a:moveTo>
                      <a:pt x="1916" y="1946"/>
                    </a:moveTo>
                    <a:cubicBezTo>
                      <a:pt x="1916" y="1520"/>
                      <a:pt x="1612" y="1064"/>
                      <a:pt x="1247" y="912"/>
                    </a:cubicBezTo>
                    <a:cubicBezTo>
                      <a:pt x="1369" y="821"/>
                      <a:pt x="1460" y="669"/>
                      <a:pt x="1460" y="487"/>
                    </a:cubicBezTo>
                    <a:cubicBezTo>
                      <a:pt x="1460" y="213"/>
                      <a:pt x="1247" y="0"/>
                      <a:pt x="974" y="0"/>
                    </a:cubicBezTo>
                    <a:cubicBezTo>
                      <a:pt x="670" y="0"/>
                      <a:pt x="457" y="213"/>
                      <a:pt x="457" y="487"/>
                    </a:cubicBezTo>
                    <a:cubicBezTo>
                      <a:pt x="457" y="669"/>
                      <a:pt x="548" y="821"/>
                      <a:pt x="700" y="912"/>
                    </a:cubicBezTo>
                    <a:cubicBezTo>
                      <a:pt x="305" y="1064"/>
                      <a:pt x="1" y="1520"/>
                      <a:pt x="1" y="1946"/>
                    </a:cubicBezTo>
                    <a:close/>
                  </a:path>
                </a:pathLst>
              </a:custGeom>
              <a:solidFill>
                <a:schemeClr val="dk1"/>
              </a:solid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93"/>
              <p:cNvSpPr/>
              <p:nvPr/>
            </p:nvSpPr>
            <p:spPr>
              <a:xfrm>
                <a:off x="5990360" y="3014072"/>
                <a:ext cx="1451169" cy="77"/>
              </a:xfrm>
              <a:custGeom>
                <a:avLst/>
                <a:gdLst/>
                <a:ahLst/>
                <a:cxnLst/>
                <a:rect l="l" t="t" r="r" b="b"/>
                <a:pathLst>
                  <a:path w="18877" h="1" fill="none" extrusionOk="0">
                    <a:moveTo>
                      <a:pt x="1" y="1"/>
                    </a:moveTo>
                    <a:lnTo>
                      <a:pt x="18877" y="1"/>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93"/>
              <p:cNvSpPr/>
              <p:nvPr/>
            </p:nvSpPr>
            <p:spPr>
              <a:xfrm>
                <a:off x="5455308" y="3359934"/>
                <a:ext cx="2268966" cy="460404"/>
              </a:xfrm>
              <a:custGeom>
                <a:avLst/>
                <a:gdLst/>
                <a:ahLst/>
                <a:cxnLst/>
                <a:rect l="l" t="t" r="r" b="b"/>
                <a:pathLst>
                  <a:path w="29515" h="5989" extrusionOk="0">
                    <a:moveTo>
                      <a:pt x="1915" y="0"/>
                    </a:moveTo>
                    <a:cubicBezTo>
                      <a:pt x="851" y="0"/>
                      <a:pt x="0" y="852"/>
                      <a:pt x="0" y="1915"/>
                    </a:cubicBezTo>
                    <a:lnTo>
                      <a:pt x="0" y="4073"/>
                    </a:lnTo>
                    <a:cubicBezTo>
                      <a:pt x="0" y="5137"/>
                      <a:pt x="851" y="5988"/>
                      <a:pt x="1915" y="5988"/>
                    </a:cubicBezTo>
                    <a:lnTo>
                      <a:pt x="27600" y="5988"/>
                    </a:lnTo>
                    <a:cubicBezTo>
                      <a:pt x="28663" y="5988"/>
                      <a:pt x="29515" y="5137"/>
                      <a:pt x="29515" y="4073"/>
                    </a:cubicBezTo>
                    <a:lnTo>
                      <a:pt x="29515" y="1915"/>
                    </a:lnTo>
                    <a:cubicBezTo>
                      <a:pt x="29515" y="852"/>
                      <a:pt x="28663" y="0"/>
                      <a:pt x="27600" y="0"/>
                    </a:cubicBezTo>
                    <a:close/>
                  </a:path>
                </a:pathLst>
              </a:custGeom>
              <a:solidFill>
                <a:schemeClr val="dk1"/>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93"/>
              <p:cNvSpPr/>
              <p:nvPr/>
            </p:nvSpPr>
            <p:spPr>
              <a:xfrm>
                <a:off x="5567469" y="3446419"/>
                <a:ext cx="299121" cy="299121"/>
              </a:xfrm>
              <a:custGeom>
                <a:avLst/>
                <a:gdLst/>
                <a:ahLst/>
                <a:cxnLst/>
                <a:rect l="l" t="t" r="r" b="b"/>
                <a:pathLst>
                  <a:path w="3891" h="3891" extrusionOk="0">
                    <a:moveTo>
                      <a:pt x="1946" y="0"/>
                    </a:moveTo>
                    <a:cubicBezTo>
                      <a:pt x="851" y="0"/>
                      <a:pt x="0" y="851"/>
                      <a:pt x="0" y="1945"/>
                    </a:cubicBezTo>
                    <a:cubicBezTo>
                      <a:pt x="0" y="3009"/>
                      <a:pt x="851" y="3891"/>
                      <a:pt x="1946" y="3891"/>
                    </a:cubicBezTo>
                    <a:cubicBezTo>
                      <a:pt x="3009" y="3891"/>
                      <a:pt x="3891" y="3009"/>
                      <a:pt x="3891" y="1945"/>
                    </a:cubicBezTo>
                    <a:cubicBezTo>
                      <a:pt x="3891" y="851"/>
                      <a:pt x="3009" y="0"/>
                      <a:pt x="1946" y="0"/>
                    </a:cubicBezTo>
                    <a:close/>
                  </a:path>
                </a:pathLst>
              </a:custGeom>
              <a:solidFill>
                <a:schemeClr val="lt2"/>
              </a:solidFill>
              <a:ln w="6075" cap="flat" cmpd="sng">
                <a:solidFill>
                  <a:schemeClr val="lt1"/>
                </a:solidFill>
                <a:prstDash val="solid"/>
                <a:miter lim="3039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93"/>
              <p:cNvSpPr/>
              <p:nvPr/>
            </p:nvSpPr>
            <p:spPr>
              <a:xfrm>
                <a:off x="5642192" y="3509457"/>
                <a:ext cx="147293" cy="149676"/>
              </a:xfrm>
              <a:custGeom>
                <a:avLst/>
                <a:gdLst/>
                <a:ahLst/>
                <a:cxnLst/>
                <a:rect l="l" t="t" r="r" b="b"/>
                <a:pathLst>
                  <a:path w="1916" h="1947" extrusionOk="0">
                    <a:moveTo>
                      <a:pt x="1916" y="1946"/>
                    </a:moveTo>
                    <a:cubicBezTo>
                      <a:pt x="1916" y="1521"/>
                      <a:pt x="1612" y="1095"/>
                      <a:pt x="1247" y="943"/>
                    </a:cubicBezTo>
                    <a:cubicBezTo>
                      <a:pt x="1369" y="852"/>
                      <a:pt x="1460" y="700"/>
                      <a:pt x="1460" y="517"/>
                    </a:cubicBezTo>
                    <a:cubicBezTo>
                      <a:pt x="1460" y="214"/>
                      <a:pt x="1247" y="1"/>
                      <a:pt x="974" y="1"/>
                    </a:cubicBezTo>
                    <a:cubicBezTo>
                      <a:pt x="670" y="1"/>
                      <a:pt x="457" y="214"/>
                      <a:pt x="457" y="517"/>
                    </a:cubicBezTo>
                    <a:cubicBezTo>
                      <a:pt x="457" y="669"/>
                      <a:pt x="548" y="852"/>
                      <a:pt x="700" y="943"/>
                    </a:cubicBezTo>
                    <a:cubicBezTo>
                      <a:pt x="305" y="1095"/>
                      <a:pt x="1" y="1521"/>
                      <a:pt x="1" y="1946"/>
                    </a:cubicBezTo>
                    <a:close/>
                  </a:path>
                </a:pathLst>
              </a:custGeom>
              <a:solidFill>
                <a:schemeClr val="dk1"/>
              </a:solidFill>
              <a:ln w="607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93"/>
              <p:cNvSpPr/>
              <p:nvPr/>
            </p:nvSpPr>
            <p:spPr>
              <a:xfrm>
                <a:off x="5990360" y="3588946"/>
                <a:ext cx="853005" cy="77"/>
              </a:xfrm>
              <a:custGeom>
                <a:avLst/>
                <a:gdLst/>
                <a:ahLst/>
                <a:cxnLst/>
                <a:rect l="l" t="t" r="r" b="b"/>
                <a:pathLst>
                  <a:path w="11096" h="1" fill="none" extrusionOk="0">
                    <a:moveTo>
                      <a:pt x="1" y="0"/>
                    </a:moveTo>
                    <a:lnTo>
                      <a:pt x="11095" y="0"/>
                    </a:lnTo>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0" name="Google Shape;1580;p93"/>
            <p:cNvGrpSpPr/>
            <p:nvPr/>
          </p:nvGrpSpPr>
          <p:grpSpPr>
            <a:xfrm>
              <a:off x="7030174" y="843676"/>
              <a:ext cx="506348" cy="506388"/>
              <a:chOff x="7030174" y="843676"/>
              <a:chExt cx="506348" cy="506388"/>
            </a:xfrm>
          </p:grpSpPr>
          <p:sp>
            <p:nvSpPr>
              <p:cNvPr id="1581" name="Google Shape;1581;p93"/>
              <p:cNvSpPr/>
              <p:nvPr/>
            </p:nvSpPr>
            <p:spPr>
              <a:xfrm>
                <a:off x="7030174" y="843676"/>
                <a:ext cx="506348" cy="506388"/>
              </a:xfrm>
              <a:custGeom>
                <a:avLst/>
                <a:gdLst/>
                <a:ahLst/>
                <a:cxnLst/>
                <a:rect l="l" t="t" r="r" b="b"/>
                <a:pathLst>
                  <a:path w="16384" h="16384" extrusionOk="0">
                    <a:moveTo>
                      <a:pt x="5198" y="16384"/>
                    </a:moveTo>
                    <a:cubicBezTo>
                      <a:pt x="2341" y="16384"/>
                      <a:pt x="1" y="14043"/>
                      <a:pt x="1" y="11186"/>
                    </a:cubicBezTo>
                    <a:lnTo>
                      <a:pt x="1" y="5198"/>
                    </a:lnTo>
                    <a:cubicBezTo>
                      <a:pt x="1" y="2341"/>
                      <a:pt x="2341" y="1"/>
                      <a:pt x="5198" y="1"/>
                    </a:cubicBezTo>
                    <a:lnTo>
                      <a:pt x="11186" y="1"/>
                    </a:lnTo>
                    <a:cubicBezTo>
                      <a:pt x="14043" y="1"/>
                      <a:pt x="16384" y="2341"/>
                      <a:pt x="16384" y="5198"/>
                    </a:cubicBezTo>
                    <a:lnTo>
                      <a:pt x="16384" y="11186"/>
                    </a:lnTo>
                    <a:cubicBezTo>
                      <a:pt x="16384" y="14043"/>
                      <a:pt x="14043" y="16384"/>
                      <a:pt x="11186" y="16384"/>
                    </a:cubicBezTo>
                    <a:close/>
                  </a:path>
                </a:pathLst>
              </a:custGeom>
              <a:gradFill>
                <a:gsLst>
                  <a:gs pos="0">
                    <a:schemeClr val="accent2"/>
                  </a:gs>
                  <a:gs pos="100000">
                    <a:schemeClr val="accent3"/>
                  </a:gs>
                </a:gsLst>
                <a:lin ang="8100019"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93"/>
              <p:cNvSpPr/>
              <p:nvPr/>
            </p:nvSpPr>
            <p:spPr>
              <a:xfrm>
                <a:off x="7143844" y="957351"/>
                <a:ext cx="279010" cy="279033"/>
              </a:xfrm>
              <a:custGeom>
                <a:avLst/>
                <a:gdLst/>
                <a:ahLst/>
                <a:cxnLst/>
                <a:rect l="l" t="t" r="r" b="b"/>
                <a:pathLst>
                  <a:path w="9028" h="9028" fill="none" extrusionOk="0">
                    <a:moveTo>
                      <a:pt x="9028" y="4499"/>
                    </a:moveTo>
                    <a:cubicBezTo>
                      <a:pt x="9028" y="6991"/>
                      <a:pt x="6991" y="9028"/>
                      <a:pt x="4529" y="9028"/>
                    </a:cubicBezTo>
                    <a:cubicBezTo>
                      <a:pt x="2037" y="9028"/>
                      <a:pt x="0" y="6991"/>
                      <a:pt x="0" y="4499"/>
                    </a:cubicBezTo>
                    <a:cubicBezTo>
                      <a:pt x="0" y="2007"/>
                      <a:pt x="2037" y="0"/>
                      <a:pt x="4529" y="0"/>
                    </a:cubicBezTo>
                    <a:cubicBezTo>
                      <a:pt x="6991" y="0"/>
                      <a:pt x="9028" y="2007"/>
                      <a:pt x="9028" y="4499"/>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93"/>
              <p:cNvSpPr/>
              <p:nvPr/>
            </p:nvSpPr>
            <p:spPr>
              <a:xfrm>
                <a:off x="7217120" y="1018422"/>
                <a:ext cx="132490" cy="136240"/>
              </a:xfrm>
              <a:custGeom>
                <a:avLst/>
                <a:gdLst/>
                <a:ahLst/>
                <a:cxnLst/>
                <a:rect l="l" t="t" r="r" b="b"/>
                <a:pathLst>
                  <a:path w="4287" h="4408" fill="none" extrusionOk="0">
                    <a:moveTo>
                      <a:pt x="4286" y="4408"/>
                    </a:moveTo>
                    <a:cubicBezTo>
                      <a:pt x="4286" y="3435"/>
                      <a:pt x="3648" y="2432"/>
                      <a:pt x="2766" y="2097"/>
                    </a:cubicBezTo>
                    <a:cubicBezTo>
                      <a:pt x="3070" y="1885"/>
                      <a:pt x="3283" y="1550"/>
                      <a:pt x="3283" y="1125"/>
                    </a:cubicBezTo>
                    <a:cubicBezTo>
                      <a:pt x="3283" y="487"/>
                      <a:pt x="2766" y="0"/>
                      <a:pt x="2158" y="0"/>
                    </a:cubicBezTo>
                    <a:cubicBezTo>
                      <a:pt x="1520" y="0"/>
                      <a:pt x="1003" y="487"/>
                      <a:pt x="1003" y="1125"/>
                    </a:cubicBezTo>
                    <a:cubicBezTo>
                      <a:pt x="1003" y="1550"/>
                      <a:pt x="1216" y="1885"/>
                      <a:pt x="1520" y="2097"/>
                    </a:cubicBezTo>
                    <a:cubicBezTo>
                      <a:pt x="639" y="2432"/>
                      <a:pt x="0" y="3435"/>
                      <a:pt x="0" y="4408"/>
                    </a:cubicBezTo>
                    <a:close/>
                  </a:path>
                </a:pathLst>
              </a:custGeom>
              <a:noFill/>
              <a:ln w="9525" cap="rnd"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3" name="Picture 2">
            <a:extLst>
              <a:ext uri="{FF2B5EF4-FFF2-40B4-BE49-F238E27FC236}">
                <a16:creationId xmlns:a16="http://schemas.microsoft.com/office/drawing/2014/main" id="{80BDCD74-1693-AF12-92B7-3C96106BFA7A}"/>
              </a:ext>
            </a:extLst>
          </p:cNvPr>
          <p:cNvPicPr>
            <a:picLocks/>
          </p:cNvPicPr>
          <p:nvPr/>
        </p:nvPicPr>
        <p:blipFill>
          <a:blip r:embed="rId3"/>
          <a:stretch>
            <a:fillRect/>
          </a:stretch>
        </p:blipFill>
        <p:spPr>
          <a:xfrm>
            <a:off x="4710583" y="913389"/>
            <a:ext cx="3772800" cy="3063600"/>
          </a:xfrm>
          <a:prstGeom prst="rect">
            <a:avLst/>
          </a:prstGeom>
        </p:spPr>
      </p:pic>
    </p:spTree>
  </p:cSld>
  <p:clrMapOvr>
    <a:masterClrMapping/>
  </p:clrMapOvr>
</p:sld>
</file>

<file path=ppt/theme/theme1.xml><?xml version="1.0" encoding="utf-8"?>
<a:theme xmlns:a="http://schemas.openxmlformats.org/drawingml/2006/main" name="World Usability Day by Slidesgo">
  <a:themeElements>
    <a:clrScheme name="Simple Light">
      <a:dk1>
        <a:srgbClr val="FFFFFF"/>
      </a:dk1>
      <a:lt1>
        <a:srgbClr val="263238"/>
      </a:lt1>
      <a:dk2>
        <a:srgbClr val="595959"/>
      </a:dk2>
      <a:lt2>
        <a:srgbClr val="F3F3F3"/>
      </a:lt2>
      <a:accent1>
        <a:srgbClr val="C52878"/>
      </a:accent1>
      <a:accent2>
        <a:srgbClr val="D36980"/>
      </a:accent2>
      <a:accent3>
        <a:srgbClr val="860CD1"/>
      </a:accent3>
      <a:accent4>
        <a:srgbClr val="63A4D5"/>
      </a:accent4>
      <a:accent5>
        <a:srgbClr val="8BE1E5"/>
      </a:accent5>
      <a:accent6>
        <a:srgbClr val="F7ED8B"/>
      </a:accent6>
      <a:hlink>
        <a:srgbClr val="26323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165</TotalTime>
  <Words>1217</Words>
  <Application>Microsoft Office PowerPoint</Application>
  <PresentationFormat>On-screen Show (16:9)</PresentationFormat>
  <Paragraphs>92</Paragraphs>
  <Slides>24</Slides>
  <Notes>24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Quicksand</vt:lpstr>
      <vt:lpstr>Arial</vt:lpstr>
      <vt:lpstr>Roboto Condensed Light</vt:lpstr>
      <vt:lpstr>Montserrat Black</vt:lpstr>
      <vt:lpstr>Montserrat</vt:lpstr>
      <vt:lpstr>World Usability Day by Slidesgo</vt:lpstr>
      <vt:lpstr>图书馆管理系统</vt:lpstr>
      <vt:lpstr>摘要</vt:lpstr>
      <vt:lpstr>可行性分析</vt:lpstr>
      <vt:lpstr>数据库设计</vt:lpstr>
      <vt:lpstr>功能展示</vt:lpstr>
      <vt:lpstr>UML类型图</vt:lpstr>
      <vt:lpstr>用例图</vt:lpstr>
      <vt:lpstr>类图</vt:lpstr>
      <vt:lpstr>时序图</vt:lpstr>
      <vt:lpstr>界面展示</vt:lpstr>
      <vt:lpstr>主页面</vt:lpstr>
      <vt:lpstr>注册和登录页面</vt:lpstr>
      <vt:lpstr>推荐读物页面</vt:lpstr>
      <vt:lpstr>功能展示</vt:lpstr>
      <vt:lpstr>登录功能</vt:lpstr>
      <vt:lpstr>登录功能</vt:lpstr>
      <vt:lpstr>注册功能</vt:lpstr>
      <vt:lpstr>推荐功能</vt:lpstr>
      <vt:lpstr>搜索功能</vt:lpstr>
      <vt:lpstr>查询功能</vt:lpstr>
      <vt:lpstr>总结</vt:lpstr>
      <vt:lpstr>PowerPoint Presentation</vt:lpstr>
      <vt:lpstr>THANKS!</vt:lpstr>
      <vt:lpstr>参考资料</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图书馆管理系统</dc:title>
  <cp:lastModifiedBy>làn 东西</cp:lastModifiedBy>
  <cp:revision>3</cp:revision>
  <dcterms:modified xsi:type="dcterms:W3CDTF">2023-01-09T07:44:05Z</dcterms:modified>
</cp:coreProperties>
</file>